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7" r:id="rId6"/>
    <p:sldId id="259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89F1FE-7EFD-44B3-AE1C-803C421C1919}" v="7270" dt="2022-02-16T10:03:58.2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95" d="100"/>
          <a:sy n="95" d="100"/>
        </p:scale>
        <p:origin x="7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Reynolds" userId="8a5993eb-80fa-4106-9c63-538a3014db5b" providerId="ADAL" clId="{9689F1FE-7EFD-44B3-AE1C-803C421C1919}"/>
    <pc:docChg chg="undo custSel addSld delSld modSld sldOrd">
      <pc:chgData name="Andrew Reynolds" userId="8a5993eb-80fa-4106-9c63-538a3014db5b" providerId="ADAL" clId="{9689F1FE-7EFD-44B3-AE1C-803C421C1919}" dt="2022-02-16T10:04:12.320" v="11744" actId="1076"/>
      <pc:docMkLst>
        <pc:docMk/>
      </pc:docMkLst>
      <pc:sldChg chg="del">
        <pc:chgData name="Andrew Reynolds" userId="8a5993eb-80fa-4106-9c63-538a3014db5b" providerId="ADAL" clId="{9689F1FE-7EFD-44B3-AE1C-803C421C1919}" dt="2022-02-14T01:28:31.224" v="3" actId="2696"/>
        <pc:sldMkLst>
          <pc:docMk/>
          <pc:sldMk cId="271477926" sldId="256"/>
        </pc:sldMkLst>
      </pc:sldChg>
      <pc:sldChg chg="addSp delSp modSp mod addAnim delAnim modAnim">
        <pc:chgData name="Andrew Reynolds" userId="8a5993eb-80fa-4106-9c63-538a3014db5b" providerId="ADAL" clId="{9689F1FE-7EFD-44B3-AE1C-803C421C1919}" dt="2022-02-16T10:00:51.884" v="11731" actId="1076"/>
        <pc:sldMkLst>
          <pc:docMk/>
          <pc:sldMk cId="807017" sldId="257"/>
        </pc:sldMkLst>
        <pc:spChg chg="mod">
          <ac:chgData name="Andrew Reynolds" userId="8a5993eb-80fa-4106-9c63-538a3014db5b" providerId="ADAL" clId="{9689F1FE-7EFD-44B3-AE1C-803C421C1919}" dt="2022-02-14T01:45:28.014" v="315" actId="20577"/>
          <ac:spMkLst>
            <pc:docMk/>
            <pc:sldMk cId="807017" sldId="257"/>
            <ac:spMk id="2" creationId="{AD94B1A7-6CA8-4709-A597-BD4B345D1227}"/>
          </ac:spMkLst>
        </pc:spChg>
        <pc:spChg chg="mod">
          <ac:chgData name="Andrew Reynolds" userId="8a5993eb-80fa-4106-9c63-538a3014db5b" providerId="ADAL" clId="{9689F1FE-7EFD-44B3-AE1C-803C421C1919}" dt="2022-02-14T02:03:58.545" v="718" actId="1076"/>
          <ac:spMkLst>
            <pc:docMk/>
            <pc:sldMk cId="807017" sldId="257"/>
            <ac:spMk id="5" creationId="{1701858F-09D8-4A34-BE07-A47F6A0B37E6}"/>
          </ac:spMkLst>
        </pc:spChg>
        <pc:spChg chg="mod">
          <ac:chgData name="Andrew Reynolds" userId="8a5993eb-80fa-4106-9c63-538a3014db5b" providerId="ADAL" clId="{9689F1FE-7EFD-44B3-AE1C-803C421C1919}" dt="2022-02-14T02:04:54.171" v="731" actId="1076"/>
          <ac:spMkLst>
            <pc:docMk/>
            <pc:sldMk cId="807017" sldId="257"/>
            <ac:spMk id="6" creationId="{2B2A62D8-E1AE-4626-B907-2E219C00CC1D}"/>
          </ac:spMkLst>
        </pc:spChg>
        <pc:spChg chg="mod">
          <ac:chgData name="Andrew Reynolds" userId="8a5993eb-80fa-4106-9c63-538a3014db5b" providerId="ADAL" clId="{9689F1FE-7EFD-44B3-AE1C-803C421C1919}" dt="2022-02-14T02:04:04.561" v="719" actId="1076"/>
          <ac:spMkLst>
            <pc:docMk/>
            <pc:sldMk cId="807017" sldId="257"/>
            <ac:spMk id="7" creationId="{E0915C7C-BAC9-40FC-8827-67578931EDB6}"/>
          </ac:spMkLst>
        </pc:spChg>
        <pc:spChg chg="mod">
          <ac:chgData name="Andrew Reynolds" userId="8a5993eb-80fa-4106-9c63-538a3014db5b" providerId="ADAL" clId="{9689F1FE-7EFD-44B3-AE1C-803C421C1919}" dt="2022-02-16T10:00:51.884" v="11731" actId="1076"/>
          <ac:spMkLst>
            <pc:docMk/>
            <pc:sldMk cId="807017" sldId="257"/>
            <ac:spMk id="8" creationId="{83608745-8572-465C-9DF2-C6655EED1782}"/>
          </ac:spMkLst>
        </pc:spChg>
        <pc:spChg chg="add mod">
          <ac:chgData name="Andrew Reynolds" userId="8a5993eb-80fa-4106-9c63-538a3014db5b" providerId="ADAL" clId="{9689F1FE-7EFD-44B3-AE1C-803C421C1919}" dt="2022-02-14T02:04:08.281" v="720" actId="1076"/>
          <ac:spMkLst>
            <pc:docMk/>
            <pc:sldMk cId="807017" sldId="257"/>
            <ac:spMk id="9" creationId="{B38B9112-B5AB-4005-AAC1-BD436125D4C7}"/>
          </ac:spMkLst>
        </pc:spChg>
        <pc:spChg chg="add mod">
          <ac:chgData name="Andrew Reynolds" userId="8a5993eb-80fa-4106-9c63-538a3014db5b" providerId="ADAL" clId="{9689F1FE-7EFD-44B3-AE1C-803C421C1919}" dt="2022-02-14T02:05:18.645" v="737" actId="1076"/>
          <ac:spMkLst>
            <pc:docMk/>
            <pc:sldMk cId="807017" sldId="257"/>
            <ac:spMk id="10" creationId="{BEC3DE15-9D9A-4E8C-A8B1-5E02C1141A5F}"/>
          </ac:spMkLst>
        </pc:spChg>
        <pc:spChg chg="add mod">
          <ac:chgData name="Andrew Reynolds" userId="8a5993eb-80fa-4106-9c63-538a3014db5b" providerId="ADAL" clId="{9689F1FE-7EFD-44B3-AE1C-803C421C1919}" dt="2022-02-14T02:04:12.018" v="721" actId="1076"/>
          <ac:spMkLst>
            <pc:docMk/>
            <pc:sldMk cId="807017" sldId="257"/>
            <ac:spMk id="11" creationId="{AA936513-26FD-4196-91E7-A2BAB818FEED}"/>
          </ac:spMkLst>
        </pc:spChg>
        <pc:spChg chg="add del mod">
          <ac:chgData name="Andrew Reynolds" userId="8a5993eb-80fa-4106-9c63-538a3014db5b" providerId="ADAL" clId="{9689F1FE-7EFD-44B3-AE1C-803C421C1919}" dt="2022-02-14T01:53:51.952" v="507"/>
          <ac:spMkLst>
            <pc:docMk/>
            <pc:sldMk cId="807017" sldId="257"/>
            <ac:spMk id="12" creationId="{8D4815AB-C533-49E4-942B-05D04253B309}"/>
          </ac:spMkLst>
        </pc:spChg>
        <pc:spChg chg="add del mod">
          <ac:chgData name="Andrew Reynolds" userId="8a5993eb-80fa-4106-9c63-538a3014db5b" providerId="ADAL" clId="{9689F1FE-7EFD-44B3-AE1C-803C421C1919}" dt="2022-02-14T01:53:58.279" v="509"/>
          <ac:spMkLst>
            <pc:docMk/>
            <pc:sldMk cId="807017" sldId="257"/>
            <ac:spMk id="13" creationId="{FFB73B2D-8E18-4B4B-ADEE-65EFF716F168}"/>
          </ac:spMkLst>
        </pc:spChg>
        <pc:spChg chg="add mod">
          <ac:chgData name="Andrew Reynolds" userId="8a5993eb-80fa-4106-9c63-538a3014db5b" providerId="ADAL" clId="{9689F1FE-7EFD-44B3-AE1C-803C421C1919}" dt="2022-02-14T02:05:26.157" v="739" actId="1076"/>
          <ac:spMkLst>
            <pc:docMk/>
            <pc:sldMk cId="807017" sldId="257"/>
            <ac:spMk id="14" creationId="{6F0F4183-496A-433E-912F-D82882DFF39F}"/>
          </ac:spMkLst>
        </pc:spChg>
        <pc:graphicFrameChg chg="mod modGraphic">
          <ac:chgData name="Andrew Reynolds" userId="8a5993eb-80fa-4106-9c63-538a3014db5b" providerId="ADAL" clId="{9689F1FE-7EFD-44B3-AE1C-803C421C1919}" dt="2022-02-14T10:54:12.063" v="2454" actId="113"/>
          <ac:graphicFrameMkLst>
            <pc:docMk/>
            <pc:sldMk cId="807017" sldId="257"/>
            <ac:graphicFrameMk id="4" creationId="{819171EC-5342-447A-9687-B69618B651DF}"/>
          </ac:graphicFrameMkLst>
        </pc:graphicFrameChg>
      </pc:sldChg>
      <pc:sldChg chg="add del">
        <pc:chgData name="Andrew Reynolds" userId="8a5993eb-80fa-4106-9c63-538a3014db5b" providerId="ADAL" clId="{9689F1FE-7EFD-44B3-AE1C-803C421C1919}" dt="2022-02-14T01:28:27.998" v="2" actId="2696"/>
        <pc:sldMkLst>
          <pc:docMk/>
          <pc:sldMk cId="376661505" sldId="258"/>
        </pc:sldMkLst>
      </pc:sldChg>
      <pc:sldChg chg="addSp delSp modSp new mod ord">
        <pc:chgData name="Andrew Reynolds" userId="8a5993eb-80fa-4106-9c63-538a3014db5b" providerId="ADAL" clId="{9689F1FE-7EFD-44B3-AE1C-803C421C1919}" dt="2022-02-15T10:27:32.239" v="11730" actId="5793"/>
        <pc:sldMkLst>
          <pc:docMk/>
          <pc:sldMk cId="868890876" sldId="258"/>
        </pc:sldMkLst>
        <pc:spChg chg="del">
          <ac:chgData name="Andrew Reynolds" userId="8a5993eb-80fa-4106-9c63-538a3014db5b" providerId="ADAL" clId="{9689F1FE-7EFD-44B3-AE1C-803C421C1919}" dt="2022-02-14T01:43:43.665" v="10"/>
          <ac:spMkLst>
            <pc:docMk/>
            <pc:sldMk cId="868890876" sldId="258"/>
            <ac:spMk id="2" creationId="{2BFAC1CC-1576-4DBF-8549-7AD6DB2400CD}"/>
          </ac:spMkLst>
        </pc:spChg>
        <pc:spChg chg="mod">
          <ac:chgData name="Andrew Reynolds" userId="8a5993eb-80fa-4106-9c63-538a3014db5b" providerId="ADAL" clId="{9689F1FE-7EFD-44B3-AE1C-803C421C1919}" dt="2022-02-15T10:27:32.239" v="11730" actId="5793"/>
          <ac:spMkLst>
            <pc:docMk/>
            <pc:sldMk cId="868890876" sldId="258"/>
            <ac:spMk id="3" creationId="{3FFB0333-F7C2-4207-B852-B338948F931E}"/>
          </ac:spMkLst>
        </pc:spChg>
        <pc:spChg chg="add del mod">
          <ac:chgData name="Andrew Reynolds" userId="8a5993eb-80fa-4106-9c63-538a3014db5b" providerId="ADAL" clId="{9689F1FE-7EFD-44B3-AE1C-803C421C1919}" dt="2022-02-14T01:43:42.204" v="9"/>
          <ac:spMkLst>
            <pc:docMk/>
            <pc:sldMk cId="868890876" sldId="258"/>
            <ac:spMk id="4" creationId="{E29EF81E-E82A-4C3A-8364-D52CC2BD8B6B}"/>
          </ac:spMkLst>
        </pc:spChg>
        <pc:spChg chg="add mod">
          <ac:chgData name="Andrew Reynolds" userId="8a5993eb-80fa-4106-9c63-538a3014db5b" providerId="ADAL" clId="{9689F1FE-7EFD-44B3-AE1C-803C421C1919}" dt="2022-02-14T01:43:43.665" v="10"/>
          <ac:spMkLst>
            <pc:docMk/>
            <pc:sldMk cId="868890876" sldId="258"/>
            <ac:spMk id="5" creationId="{47594CC0-4A44-4B09-B8F9-BE6CA8F08EF4}"/>
          </ac:spMkLst>
        </pc:spChg>
      </pc:sldChg>
      <pc:sldChg chg="addSp delSp modSp add mod delAnim modAnim">
        <pc:chgData name="Andrew Reynolds" userId="8a5993eb-80fa-4106-9c63-538a3014db5b" providerId="ADAL" clId="{9689F1FE-7EFD-44B3-AE1C-803C421C1919}" dt="2022-02-14T11:07:44.455" v="3201"/>
        <pc:sldMkLst>
          <pc:docMk/>
          <pc:sldMk cId="3427133240" sldId="259"/>
        </pc:sldMkLst>
        <pc:spChg chg="del mod">
          <ac:chgData name="Andrew Reynolds" userId="8a5993eb-80fa-4106-9c63-538a3014db5b" providerId="ADAL" clId="{9689F1FE-7EFD-44B3-AE1C-803C421C1919}" dt="2022-02-14T01:59:12.749" v="632" actId="478"/>
          <ac:spMkLst>
            <pc:docMk/>
            <pc:sldMk cId="3427133240" sldId="259"/>
            <ac:spMk id="5" creationId="{1701858F-09D8-4A34-BE07-A47F6A0B37E6}"/>
          </ac:spMkLst>
        </pc:spChg>
        <pc:spChg chg="del">
          <ac:chgData name="Andrew Reynolds" userId="8a5993eb-80fa-4106-9c63-538a3014db5b" providerId="ADAL" clId="{9689F1FE-7EFD-44B3-AE1C-803C421C1919}" dt="2022-02-14T01:58:53.513" v="626" actId="478"/>
          <ac:spMkLst>
            <pc:docMk/>
            <pc:sldMk cId="3427133240" sldId="259"/>
            <ac:spMk id="6" creationId="{2B2A62D8-E1AE-4626-B907-2E219C00CC1D}"/>
          </ac:spMkLst>
        </pc:spChg>
        <pc:spChg chg="mod">
          <ac:chgData name="Andrew Reynolds" userId="8a5993eb-80fa-4106-9c63-538a3014db5b" providerId="ADAL" clId="{9689F1FE-7EFD-44B3-AE1C-803C421C1919}" dt="2022-02-14T02:06:03.526" v="742" actId="1076"/>
          <ac:spMkLst>
            <pc:docMk/>
            <pc:sldMk cId="3427133240" sldId="259"/>
            <ac:spMk id="7" creationId="{E0915C7C-BAC9-40FC-8827-67578931EDB6}"/>
          </ac:spMkLst>
        </pc:spChg>
        <pc:spChg chg="del">
          <ac:chgData name="Andrew Reynolds" userId="8a5993eb-80fa-4106-9c63-538a3014db5b" providerId="ADAL" clId="{9689F1FE-7EFD-44B3-AE1C-803C421C1919}" dt="2022-02-14T01:58:55.598" v="627" actId="478"/>
          <ac:spMkLst>
            <pc:docMk/>
            <pc:sldMk cId="3427133240" sldId="259"/>
            <ac:spMk id="8" creationId="{83608745-8572-465C-9DF2-C6655EED1782}"/>
          </ac:spMkLst>
        </pc:spChg>
        <pc:spChg chg="del">
          <ac:chgData name="Andrew Reynolds" userId="8a5993eb-80fa-4106-9c63-538a3014db5b" providerId="ADAL" clId="{9689F1FE-7EFD-44B3-AE1C-803C421C1919}" dt="2022-02-14T01:59:20.716" v="634" actId="478"/>
          <ac:spMkLst>
            <pc:docMk/>
            <pc:sldMk cId="3427133240" sldId="259"/>
            <ac:spMk id="9" creationId="{B38B9112-B5AB-4005-AAC1-BD436125D4C7}"/>
          </ac:spMkLst>
        </pc:spChg>
        <pc:spChg chg="del mod">
          <ac:chgData name="Andrew Reynolds" userId="8a5993eb-80fa-4106-9c63-538a3014db5b" providerId="ADAL" clId="{9689F1FE-7EFD-44B3-AE1C-803C421C1919}" dt="2022-02-14T01:59:00.030" v="629" actId="478"/>
          <ac:spMkLst>
            <pc:docMk/>
            <pc:sldMk cId="3427133240" sldId="259"/>
            <ac:spMk id="10" creationId="{BEC3DE15-9D9A-4E8C-A8B1-5E02C1141A5F}"/>
          </ac:spMkLst>
        </pc:spChg>
        <pc:spChg chg="del">
          <ac:chgData name="Andrew Reynolds" userId="8a5993eb-80fa-4106-9c63-538a3014db5b" providerId="ADAL" clId="{9689F1FE-7EFD-44B3-AE1C-803C421C1919}" dt="2022-02-14T01:59:23.074" v="635" actId="478"/>
          <ac:spMkLst>
            <pc:docMk/>
            <pc:sldMk cId="3427133240" sldId="259"/>
            <ac:spMk id="11" creationId="{AA936513-26FD-4196-91E7-A2BAB818FEED}"/>
          </ac:spMkLst>
        </pc:spChg>
        <pc:spChg chg="add mod">
          <ac:chgData name="Andrew Reynolds" userId="8a5993eb-80fa-4106-9c63-538a3014db5b" providerId="ADAL" clId="{9689F1FE-7EFD-44B3-AE1C-803C421C1919}" dt="2022-02-14T02:07:02.031" v="746" actId="1076"/>
          <ac:spMkLst>
            <pc:docMk/>
            <pc:sldMk cId="3427133240" sldId="259"/>
            <ac:spMk id="12" creationId="{D92AB3F9-4738-4FC7-BEB0-EC2FCD30F107}"/>
          </ac:spMkLst>
        </pc:spChg>
        <pc:spChg chg="add mod">
          <ac:chgData name="Andrew Reynolds" userId="8a5993eb-80fa-4106-9c63-538a3014db5b" providerId="ADAL" clId="{9689F1FE-7EFD-44B3-AE1C-803C421C1919}" dt="2022-02-14T02:06:10.839" v="744" actId="1076"/>
          <ac:spMkLst>
            <pc:docMk/>
            <pc:sldMk cId="3427133240" sldId="259"/>
            <ac:spMk id="13" creationId="{627F314E-B1E6-40D7-976B-C25A65A3ECF8}"/>
          </ac:spMkLst>
        </pc:spChg>
        <pc:spChg chg="del">
          <ac:chgData name="Andrew Reynolds" userId="8a5993eb-80fa-4106-9c63-538a3014db5b" providerId="ADAL" clId="{9689F1FE-7EFD-44B3-AE1C-803C421C1919}" dt="2022-02-14T01:59:02.251" v="630" actId="478"/>
          <ac:spMkLst>
            <pc:docMk/>
            <pc:sldMk cId="3427133240" sldId="259"/>
            <ac:spMk id="14" creationId="{6F0F4183-496A-433E-912F-D82882DFF39F}"/>
          </ac:spMkLst>
        </pc:spChg>
        <pc:spChg chg="add mod">
          <ac:chgData name="Andrew Reynolds" userId="8a5993eb-80fa-4106-9c63-538a3014db5b" providerId="ADAL" clId="{9689F1FE-7EFD-44B3-AE1C-803C421C1919}" dt="2022-02-14T08:07:55.302" v="842" actId="14100"/>
          <ac:spMkLst>
            <pc:docMk/>
            <pc:sldMk cId="3427133240" sldId="259"/>
            <ac:spMk id="15" creationId="{D5EF572E-F7ED-42FE-908E-CDA36A03D71D}"/>
          </ac:spMkLst>
        </pc:spChg>
        <pc:spChg chg="add mod">
          <ac:chgData name="Andrew Reynolds" userId="8a5993eb-80fa-4106-9c63-538a3014db5b" providerId="ADAL" clId="{9689F1FE-7EFD-44B3-AE1C-803C421C1919}" dt="2022-02-14T08:08:10.472" v="854" actId="20577"/>
          <ac:spMkLst>
            <pc:docMk/>
            <pc:sldMk cId="3427133240" sldId="259"/>
            <ac:spMk id="16" creationId="{29B1D742-7133-4E69-B520-C86FFC49B0FF}"/>
          </ac:spMkLst>
        </pc:spChg>
        <pc:graphicFrameChg chg="modGraphic">
          <ac:chgData name="Andrew Reynolds" userId="8a5993eb-80fa-4106-9c63-538a3014db5b" providerId="ADAL" clId="{9689F1FE-7EFD-44B3-AE1C-803C421C1919}" dt="2022-02-14T10:54:16.135" v="2455" actId="113"/>
          <ac:graphicFrameMkLst>
            <pc:docMk/>
            <pc:sldMk cId="3427133240" sldId="259"/>
            <ac:graphicFrameMk id="4" creationId="{819171EC-5342-447A-9687-B69618B651DF}"/>
          </ac:graphicFrameMkLst>
        </pc:graphicFrameChg>
      </pc:sldChg>
      <pc:sldChg chg="add del">
        <pc:chgData name="Andrew Reynolds" userId="8a5993eb-80fa-4106-9c63-538a3014db5b" providerId="ADAL" clId="{9689F1FE-7EFD-44B3-AE1C-803C421C1919}" dt="2022-02-14T10:18:29.521" v="857" actId="2696"/>
        <pc:sldMkLst>
          <pc:docMk/>
          <pc:sldMk cId="3925921759" sldId="260"/>
        </pc:sldMkLst>
      </pc:sldChg>
      <pc:sldChg chg="modSp new del mod">
        <pc:chgData name="Andrew Reynolds" userId="8a5993eb-80fa-4106-9c63-538a3014db5b" providerId="ADAL" clId="{9689F1FE-7EFD-44B3-AE1C-803C421C1919}" dt="2022-02-14T10:36:15.264" v="1713" actId="2696"/>
        <pc:sldMkLst>
          <pc:docMk/>
          <pc:sldMk cId="2859601584" sldId="261"/>
        </pc:sldMkLst>
        <pc:spChg chg="mod">
          <ac:chgData name="Andrew Reynolds" userId="8a5993eb-80fa-4106-9c63-538a3014db5b" providerId="ADAL" clId="{9689F1FE-7EFD-44B3-AE1C-803C421C1919}" dt="2022-02-14T08:09:44.222" v="856"/>
          <ac:spMkLst>
            <pc:docMk/>
            <pc:sldMk cId="2859601584" sldId="261"/>
            <ac:spMk id="2" creationId="{7359DF3E-45C3-4DE2-B2F1-0876ACA2B0EB}"/>
          </ac:spMkLst>
        </pc:spChg>
      </pc:sldChg>
      <pc:sldChg chg="addSp delSp modSp add del mod delAnim modAnim">
        <pc:chgData name="Andrew Reynolds" userId="8a5993eb-80fa-4106-9c63-538a3014db5b" providerId="ADAL" clId="{9689F1FE-7EFD-44B3-AE1C-803C421C1919}" dt="2022-02-14T10:39:45.719" v="1742" actId="2696"/>
        <pc:sldMkLst>
          <pc:docMk/>
          <pc:sldMk cId="2345152337" sldId="262"/>
        </pc:sldMkLst>
        <pc:spChg chg="add mod">
          <ac:chgData name="Andrew Reynolds" userId="8a5993eb-80fa-4106-9c63-538a3014db5b" providerId="ADAL" clId="{9689F1FE-7EFD-44B3-AE1C-803C421C1919}" dt="2022-02-14T10:21:19.664" v="982" actId="1076"/>
          <ac:spMkLst>
            <pc:docMk/>
            <pc:sldMk cId="2345152337" sldId="262"/>
            <ac:spMk id="3" creationId="{A99F4CED-A249-48C5-A924-46051FD3CD17}"/>
          </ac:spMkLst>
        </pc:spChg>
        <pc:spChg chg="del">
          <ac:chgData name="Andrew Reynolds" userId="8a5993eb-80fa-4106-9c63-538a3014db5b" providerId="ADAL" clId="{9689F1FE-7EFD-44B3-AE1C-803C421C1919}" dt="2022-02-14T10:20:14.058" v="861" actId="478"/>
          <ac:spMkLst>
            <pc:docMk/>
            <pc:sldMk cId="2345152337" sldId="262"/>
            <ac:spMk id="7" creationId="{E0915C7C-BAC9-40FC-8827-67578931EDB6}"/>
          </ac:spMkLst>
        </pc:spChg>
        <pc:spChg chg="add mod">
          <ac:chgData name="Andrew Reynolds" userId="8a5993eb-80fa-4106-9c63-538a3014db5b" providerId="ADAL" clId="{9689F1FE-7EFD-44B3-AE1C-803C421C1919}" dt="2022-02-14T10:27:47.386" v="1203" actId="1076"/>
          <ac:spMkLst>
            <pc:docMk/>
            <pc:sldMk cId="2345152337" sldId="262"/>
            <ac:spMk id="10" creationId="{7B9FAA18-9522-4264-9F34-7F30AC5303F7}"/>
          </ac:spMkLst>
        </pc:spChg>
        <pc:spChg chg="add del mod">
          <ac:chgData name="Andrew Reynolds" userId="8a5993eb-80fa-4106-9c63-538a3014db5b" providerId="ADAL" clId="{9689F1FE-7EFD-44B3-AE1C-803C421C1919}" dt="2022-02-14T10:28:33.805" v="1207" actId="478"/>
          <ac:spMkLst>
            <pc:docMk/>
            <pc:sldMk cId="2345152337" sldId="262"/>
            <ac:spMk id="11" creationId="{28E02D8D-9E68-425C-B567-A58297C77EF2}"/>
          </ac:spMkLst>
        </pc:spChg>
        <pc:spChg chg="del">
          <ac:chgData name="Andrew Reynolds" userId="8a5993eb-80fa-4106-9c63-538a3014db5b" providerId="ADAL" clId="{9689F1FE-7EFD-44B3-AE1C-803C421C1919}" dt="2022-02-14T10:20:06.734" v="860" actId="478"/>
          <ac:spMkLst>
            <pc:docMk/>
            <pc:sldMk cId="2345152337" sldId="262"/>
            <ac:spMk id="12" creationId="{D92AB3F9-4738-4FC7-BEB0-EC2FCD30F107}"/>
          </ac:spMkLst>
        </pc:spChg>
        <pc:spChg chg="del">
          <ac:chgData name="Andrew Reynolds" userId="8a5993eb-80fa-4106-9c63-538a3014db5b" providerId="ADAL" clId="{9689F1FE-7EFD-44B3-AE1C-803C421C1919}" dt="2022-02-14T10:20:16.810" v="862" actId="478"/>
          <ac:spMkLst>
            <pc:docMk/>
            <pc:sldMk cId="2345152337" sldId="262"/>
            <ac:spMk id="13" creationId="{627F314E-B1E6-40D7-976B-C25A65A3ECF8}"/>
          </ac:spMkLst>
        </pc:spChg>
        <pc:spChg chg="add mod">
          <ac:chgData name="Andrew Reynolds" userId="8a5993eb-80fa-4106-9c63-538a3014db5b" providerId="ADAL" clId="{9689F1FE-7EFD-44B3-AE1C-803C421C1919}" dt="2022-02-14T10:29:33.233" v="1217" actId="571"/>
          <ac:spMkLst>
            <pc:docMk/>
            <pc:sldMk cId="2345152337" sldId="262"/>
            <ac:spMk id="14" creationId="{9893BA60-3EE4-430F-A7F0-12C203881A10}"/>
          </ac:spMkLst>
        </pc:spChg>
        <pc:spChg chg="mod">
          <ac:chgData name="Andrew Reynolds" userId="8a5993eb-80fa-4106-9c63-538a3014db5b" providerId="ADAL" clId="{9689F1FE-7EFD-44B3-AE1C-803C421C1919}" dt="2022-02-14T10:27:34.520" v="1201" actId="1076"/>
          <ac:spMkLst>
            <pc:docMk/>
            <pc:sldMk cId="2345152337" sldId="262"/>
            <ac:spMk id="15" creationId="{D5EF572E-F7ED-42FE-908E-CDA36A03D71D}"/>
          </ac:spMkLst>
        </pc:spChg>
        <pc:spChg chg="mod">
          <ac:chgData name="Andrew Reynolds" userId="8a5993eb-80fa-4106-9c63-538a3014db5b" providerId="ADAL" clId="{9689F1FE-7EFD-44B3-AE1C-803C421C1919}" dt="2022-02-14T10:27:37.328" v="1202" actId="1076"/>
          <ac:spMkLst>
            <pc:docMk/>
            <pc:sldMk cId="2345152337" sldId="262"/>
            <ac:spMk id="16" creationId="{29B1D742-7133-4E69-B520-C86FFC49B0FF}"/>
          </ac:spMkLst>
        </pc:spChg>
        <pc:spChg chg="add mod">
          <ac:chgData name="Andrew Reynolds" userId="8a5993eb-80fa-4106-9c63-538a3014db5b" providerId="ADAL" clId="{9689F1FE-7EFD-44B3-AE1C-803C421C1919}" dt="2022-02-14T10:30:11.356" v="1325" actId="20577"/>
          <ac:spMkLst>
            <pc:docMk/>
            <pc:sldMk cId="2345152337" sldId="262"/>
            <ac:spMk id="17" creationId="{8FC47B87-8024-47E8-9E84-9CAB9D645230}"/>
          </ac:spMkLst>
        </pc:spChg>
        <pc:spChg chg="add mod">
          <ac:chgData name="Andrew Reynolds" userId="8a5993eb-80fa-4106-9c63-538a3014db5b" providerId="ADAL" clId="{9689F1FE-7EFD-44B3-AE1C-803C421C1919}" dt="2022-02-14T10:32:48.700" v="1527" actId="1076"/>
          <ac:spMkLst>
            <pc:docMk/>
            <pc:sldMk cId="2345152337" sldId="262"/>
            <ac:spMk id="18" creationId="{B9442CD0-55F9-48D8-B33B-CA3FFADFE856}"/>
          </ac:spMkLst>
        </pc:spChg>
        <pc:spChg chg="add mod">
          <ac:chgData name="Andrew Reynolds" userId="8a5993eb-80fa-4106-9c63-538a3014db5b" providerId="ADAL" clId="{9689F1FE-7EFD-44B3-AE1C-803C421C1919}" dt="2022-02-14T10:33:57.785" v="1595" actId="1076"/>
          <ac:spMkLst>
            <pc:docMk/>
            <pc:sldMk cId="2345152337" sldId="262"/>
            <ac:spMk id="19" creationId="{43630C75-984D-4AF1-BEE4-4797ADAC37DE}"/>
          </ac:spMkLst>
        </pc:spChg>
        <pc:spChg chg="add mod">
          <ac:chgData name="Andrew Reynolds" userId="8a5993eb-80fa-4106-9c63-538a3014db5b" providerId="ADAL" clId="{9689F1FE-7EFD-44B3-AE1C-803C421C1919}" dt="2022-02-14T10:33:53.008" v="1594" actId="404"/>
          <ac:spMkLst>
            <pc:docMk/>
            <pc:sldMk cId="2345152337" sldId="262"/>
            <ac:spMk id="20" creationId="{4C67A723-32AD-415C-9C1A-2D3D2315BEB4}"/>
          </ac:spMkLst>
        </pc:spChg>
        <pc:spChg chg="add mod">
          <ac:chgData name="Andrew Reynolds" userId="8a5993eb-80fa-4106-9c63-538a3014db5b" providerId="ADAL" clId="{9689F1FE-7EFD-44B3-AE1C-803C421C1919}" dt="2022-02-14T10:36:07.956" v="1712" actId="20577"/>
          <ac:spMkLst>
            <pc:docMk/>
            <pc:sldMk cId="2345152337" sldId="262"/>
            <ac:spMk id="21" creationId="{226DB9D6-01E6-4195-BA06-BCD34B17837E}"/>
          </ac:spMkLst>
        </pc:spChg>
        <pc:graphicFrameChg chg="mod modGraphic">
          <ac:chgData name="Andrew Reynolds" userId="8a5993eb-80fa-4106-9c63-538a3014db5b" providerId="ADAL" clId="{9689F1FE-7EFD-44B3-AE1C-803C421C1919}" dt="2022-02-14T10:33:19.879" v="1569" actId="20577"/>
          <ac:graphicFrameMkLst>
            <pc:docMk/>
            <pc:sldMk cId="2345152337" sldId="262"/>
            <ac:graphicFrameMk id="4" creationId="{819171EC-5342-447A-9687-B69618B651DF}"/>
          </ac:graphicFrameMkLst>
        </pc:graphicFrameChg>
      </pc:sldChg>
      <pc:sldChg chg="addSp modSp add mod modAnim">
        <pc:chgData name="Andrew Reynolds" userId="8a5993eb-80fa-4106-9c63-538a3014db5b" providerId="ADAL" clId="{9689F1FE-7EFD-44B3-AE1C-803C421C1919}" dt="2022-02-16T10:02:13.722" v="11737" actId="404"/>
        <pc:sldMkLst>
          <pc:docMk/>
          <pc:sldMk cId="3937022748" sldId="263"/>
        </pc:sldMkLst>
        <pc:spChg chg="mod">
          <ac:chgData name="Andrew Reynolds" userId="8a5993eb-80fa-4106-9c63-538a3014db5b" providerId="ADAL" clId="{9689F1FE-7EFD-44B3-AE1C-803C421C1919}" dt="2022-02-14T10:38:41.828" v="1726" actId="404"/>
          <ac:spMkLst>
            <pc:docMk/>
            <pc:sldMk cId="3937022748" sldId="263"/>
            <ac:spMk id="3" creationId="{A99F4CED-A249-48C5-A924-46051FD3CD17}"/>
          </ac:spMkLst>
        </pc:spChg>
        <pc:spChg chg="mod">
          <ac:chgData name="Andrew Reynolds" userId="8a5993eb-80fa-4106-9c63-538a3014db5b" providerId="ADAL" clId="{9689F1FE-7EFD-44B3-AE1C-803C421C1919}" dt="2022-02-14T10:38:55.312" v="1728" actId="1076"/>
          <ac:spMkLst>
            <pc:docMk/>
            <pc:sldMk cId="3937022748" sldId="263"/>
            <ac:spMk id="10" creationId="{7B9FAA18-9522-4264-9F34-7F30AC5303F7}"/>
          </ac:spMkLst>
        </pc:spChg>
        <pc:spChg chg="mod">
          <ac:chgData name="Andrew Reynolds" userId="8a5993eb-80fa-4106-9c63-538a3014db5b" providerId="ADAL" clId="{9689F1FE-7EFD-44B3-AE1C-803C421C1919}" dt="2022-02-16T10:01:54.282" v="11734" actId="1076"/>
          <ac:spMkLst>
            <pc:docMk/>
            <pc:sldMk cId="3937022748" sldId="263"/>
            <ac:spMk id="14" creationId="{9893BA60-3EE4-430F-A7F0-12C203881A10}"/>
          </ac:spMkLst>
        </pc:spChg>
        <pc:spChg chg="mod">
          <ac:chgData name="Andrew Reynolds" userId="8a5993eb-80fa-4106-9c63-538a3014db5b" providerId="ADAL" clId="{9689F1FE-7EFD-44B3-AE1C-803C421C1919}" dt="2022-02-14T10:38:27.763" v="1722" actId="404"/>
          <ac:spMkLst>
            <pc:docMk/>
            <pc:sldMk cId="3937022748" sldId="263"/>
            <ac:spMk id="15" creationId="{D5EF572E-F7ED-42FE-908E-CDA36A03D71D}"/>
          </ac:spMkLst>
        </pc:spChg>
        <pc:spChg chg="mod">
          <ac:chgData name="Andrew Reynolds" userId="8a5993eb-80fa-4106-9c63-538a3014db5b" providerId="ADAL" clId="{9689F1FE-7EFD-44B3-AE1C-803C421C1919}" dt="2022-02-14T10:38:37.867" v="1725" actId="1076"/>
          <ac:spMkLst>
            <pc:docMk/>
            <pc:sldMk cId="3937022748" sldId="263"/>
            <ac:spMk id="16" creationId="{29B1D742-7133-4E69-B520-C86FFC49B0FF}"/>
          </ac:spMkLst>
        </pc:spChg>
        <pc:spChg chg="mod">
          <ac:chgData name="Andrew Reynolds" userId="8a5993eb-80fa-4106-9c63-538a3014db5b" providerId="ADAL" clId="{9689F1FE-7EFD-44B3-AE1C-803C421C1919}" dt="2022-02-16T10:01:48.152" v="11733" actId="404"/>
          <ac:spMkLst>
            <pc:docMk/>
            <pc:sldMk cId="3937022748" sldId="263"/>
            <ac:spMk id="17" creationId="{8FC47B87-8024-47E8-9E84-9CAB9D645230}"/>
          </ac:spMkLst>
        </pc:spChg>
        <pc:spChg chg="mod">
          <ac:chgData name="Andrew Reynolds" userId="8a5993eb-80fa-4106-9c63-538a3014db5b" providerId="ADAL" clId="{9689F1FE-7EFD-44B3-AE1C-803C421C1919}" dt="2022-02-16T10:02:13.722" v="11737" actId="404"/>
          <ac:spMkLst>
            <pc:docMk/>
            <pc:sldMk cId="3937022748" sldId="263"/>
            <ac:spMk id="18" creationId="{B9442CD0-55F9-48D8-B33B-CA3FFADFE856}"/>
          </ac:spMkLst>
        </pc:spChg>
        <pc:spChg chg="mod">
          <ac:chgData name="Andrew Reynolds" userId="8a5993eb-80fa-4106-9c63-538a3014db5b" providerId="ADAL" clId="{9689F1FE-7EFD-44B3-AE1C-803C421C1919}" dt="2022-02-16T10:02:05.376" v="11735" actId="1076"/>
          <ac:spMkLst>
            <pc:docMk/>
            <pc:sldMk cId="3937022748" sldId="263"/>
            <ac:spMk id="19" creationId="{43630C75-984D-4AF1-BEE4-4797ADAC37DE}"/>
          </ac:spMkLst>
        </pc:spChg>
        <pc:spChg chg="mod">
          <ac:chgData name="Andrew Reynolds" userId="8a5993eb-80fa-4106-9c63-538a3014db5b" providerId="ADAL" clId="{9689F1FE-7EFD-44B3-AE1C-803C421C1919}" dt="2022-02-14T10:40:39.792" v="1753" actId="1076"/>
          <ac:spMkLst>
            <pc:docMk/>
            <pc:sldMk cId="3937022748" sldId="263"/>
            <ac:spMk id="20" creationId="{4C67A723-32AD-415C-9C1A-2D3D2315BEB4}"/>
          </ac:spMkLst>
        </pc:spChg>
        <pc:spChg chg="mod">
          <ac:chgData name="Andrew Reynolds" userId="8a5993eb-80fa-4106-9c63-538a3014db5b" providerId="ADAL" clId="{9689F1FE-7EFD-44B3-AE1C-803C421C1919}" dt="2022-02-14T10:40:45.238" v="1754" actId="404"/>
          <ac:spMkLst>
            <pc:docMk/>
            <pc:sldMk cId="3937022748" sldId="263"/>
            <ac:spMk id="21" creationId="{226DB9D6-01E6-4195-BA06-BCD34B17837E}"/>
          </ac:spMkLst>
        </pc:spChg>
        <pc:spChg chg="add mod">
          <ac:chgData name="Andrew Reynolds" userId="8a5993eb-80fa-4106-9c63-538a3014db5b" providerId="ADAL" clId="{9689F1FE-7EFD-44B3-AE1C-803C421C1919}" dt="2022-02-14T10:41:50.403" v="1815" actId="20577"/>
          <ac:spMkLst>
            <pc:docMk/>
            <pc:sldMk cId="3937022748" sldId="263"/>
            <ac:spMk id="22" creationId="{8C048811-A2F7-43F0-9E0D-CCF0839AB3F9}"/>
          </ac:spMkLst>
        </pc:spChg>
        <pc:spChg chg="add mod">
          <ac:chgData name="Andrew Reynolds" userId="8a5993eb-80fa-4106-9c63-538a3014db5b" providerId="ADAL" clId="{9689F1FE-7EFD-44B3-AE1C-803C421C1919}" dt="2022-02-14T10:42:25.479" v="1908" actId="20577"/>
          <ac:spMkLst>
            <pc:docMk/>
            <pc:sldMk cId="3937022748" sldId="263"/>
            <ac:spMk id="23" creationId="{7022F5A6-5151-4F19-9F01-47A0323DAD08}"/>
          </ac:spMkLst>
        </pc:spChg>
        <pc:graphicFrameChg chg="modGraphic">
          <ac:chgData name="Andrew Reynolds" userId="8a5993eb-80fa-4106-9c63-538a3014db5b" providerId="ADAL" clId="{9689F1FE-7EFD-44B3-AE1C-803C421C1919}" dt="2022-02-14T10:54:19.231" v="2456" actId="113"/>
          <ac:graphicFrameMkLst>
            <pc:docMk/>
            <pc:sldMk cId="3937022748" sldId="263"/>
            <ac:graphicFrameMk id="4" creationId="{819171EC-5342-447A-9687-B69618B651DF}"/>
          </ac:graphicFrameMkLst>
        </pc:graphicFrameChg>
      </pc:sldChg>
      <pc:sldChg chg="addSp delSp modSp add mod delAnim modAnim">
        <pc:chgData name="Andrew Reynolds" userId="8a5993eb-80fa-4106-9c63-538a3014db5b" providerId="ADAL" clId="{9689F1FE-7EFD-44B3-AE1C-803C421C1919}" dt="2022-02-14T11:07:52.484" v="3203"/>
        <pc:sldMkLst>
          <pc:docMk/>
          <pc:sldMk cId="3253878800" sldId="264"/>
        </pc:sldMkLst>
        <pc:spChg chg="mod">
          <ac:chgData name="Andrew Reynolds" userId="8a5993eb-80fa-4106-9c63-538a3014db5b" providerId="ADAL" clId="{9689F1FE-7EFD-44B3-AE1C-803C421C1919}" dt="2022-02-14T10:45:45.635" v="2106" actId="20577"/>
          <ac:spMkLst>
            <pc:docMk/>
            <pc:sldMk cId="3253878800" sldId="264"/>
            <ac:spMk id="3" creationId="{A99F4CED-A249-48C5-A924-46051FD3CD17}"/>
          </ac:spMkLst>
        </pc:spChg>
        <pc:spChg chg="mod">
          <ac:chgData name="Andrew Reynolds" userId="8a5993eb-80fa-4106-9c63-538a3014db5b" providerId="ADAL" clId="{9689F1FE-7EFD-44B3-AE1C-803C421C1919}" dt="2022-02-14T10:45:22.146" v="2070" actId="20577"/>
          <ac:spMkLst>
            <pc:docMk/>
            <pc:sldMk cId="3253878800" sldId="264"/>
            <ac:spMk id="10" creationId="{7B9FAA18-9522-4264-9F34-7F30AC5303F7}"/>
          </ac:spMkLst>
        </pc:spChg>
        <pc:spChg chg="mod">
          <ac:chgData name="Andrew Reynolds" userId="8a5993eb-80fa-4106-9c63-538a3014db5b" providerId="ADAL" clId="{9689F1FE-7EFD-44B3-AE1C-803C421C1919}" dt="2022-02-14T10:49:41.640" v="2174" actId="1076"/>
          <ac:spMkLst>
            <pc:docMk/>
            <pc:sldMk cId="3253878800" sldId="264"/>
            <ac:spMk id="14" creationId="{9893BA60-3EE4-430F-A7F0-12C203881A10}"/>
          </ac:spMkLst>
        </pc:spChg>
        <pc:spChg chg="mod">
          <ac:chgData name="Andrew Reynolds" userId="8a5993eb-80fa-4106-9c63-538a3014db5b" providerId="ADAL" clId="{9689F1FE-7EFD-44B3-AE1C-803C421C1919}" dt="2022-02-14T10:45:17.073" v="2068" actId="20577"/>
          <ac:spMkLst>
            <pc:docMk/>
            <pc:sldMk cId="3253878800" sldId="264"/>
            <ac:spMk id="15" creationId="{D5EF572E-F7ED-42FE-908E-CDA36A03D71D}"/>
          </ac:spMkLst>
        </pc:spChg>
        <pc:spChg chg="mod">
          <ac:chgData name="Andrew Reynolds" userId="8a5993eb-80fa-4106-9c63-538a3014db5b" providerId="ADAL" clId="{9689F1FE-7EFD-44B3-AE1C-803C421C1919}" dt="2022-02-14T10:45:07.955" v="2056" actId="1076"/>
          <ac:spMkLst>
            <pc:docMk/>
            <pc:sldMk cId="3253878800" sldId="264"/>
            <ac:spMk id="16" creationId="{29B1D742-7133-4E69-B520-C86FFC49B0FF}"/>
          </ac:spMkLst>
        </pc:spChg>
        <pc:spChg chg="del">
          <ac:chgData name="Andrew Reynolds" userId="8a5993eb-80fa-4106-9c63-538a3014db5b" providerId="ADAL" clId="{9689F1FE-7EFD-44B3-AE1C-803C421C1919}" dt="2022-02-14T10:49:25.097" v="2171" actId="478"/>
          <ac:spMkLst>
            <pc:docMk/>
            <pc:sldMk cId="3253878800" sldId="264"/>
            <ac:spMk id="17" creationId="{8FC47B87-8024-47E8-9E84-9CAB9D645230}"/>
          </ac:spMkLst>
        </pc:spChg>
        <pc:spChg chg="mod">
          <ac:chgData name="Andrew Reynolds" userId="8a5993eb-80fa-4106-9c63-538a3014db5b" providerId="ADAL" clId="{9689F1FE-7EFD-44B3-AE1C-803C421C1919}" dt="2022-02-14T10:52:04.210" v="2278" actId="20577"/>
          <ac:spMkLst>
            <pc:docMk/>
            <pc:sldMk cId="3253878800" sldId="264"/>
            <ac:spMk id="18" creationId="{B9442CD0-55F9-48D8-B33B-CA3FFADFE856}"/>
          </ac:spMkLst>
        </pc:spChg>
        <pc:spChg chg="del">
          <ac:chgData name="Andrew Reynolds" userId="8a5993eb-80fa-4106-9c63-538a3014db5b" providerId="ADAL" clId="{9689F1FE-7EFD-44B3-AE1C-803C421C1919}" dt="2022-02-14T10:51:39.556" v="2236" actId="478"/>
          <ac:spMkLst>
            <pc:docMk/>
            <pc:sldMk cId="3253878800" sldId="264"/>
            <ac:spMk id="19" creationId="{43630C75-984D-4AF1-BEE4-4797ADAC37DE}"/>
          </ac:spMkLst>
        </pc:spChg>
        <pc:spChg chg="del mod">
          <ac:chgData name="Andrew Reynolds" userId="8a5993eb-80fa-4106-9c63-538a3014db5b" providerId="ADAL" clId="{9689F1FE-7EFD-44B3-AE1C-803C421C1919}" dt="2022-02-14T10:51:34.870" v="2235" actId="478"/>
          <ac:spMkLst>
            <pc:docMk/>
            <pc:sldMk cId="3253878800" sldId="264"/>
            <ac:spMk id="20" creationId="{4C67A723-32AD-415C-9C1A-2D3D2315BEB4}"/>
          </ac:spMkLst>
        </pc:spChg>
        <pc:spChg chg="del">
          <ac:chgData name="Andrew Reynolds" userId="8a5993eb-80fa-4106-9c63-538a3014db5b" providerId="ADAL" clId="{9689F1FE-7EFD-44B3-AE1C-803C421C1919}" dt="2022-02-14T10:51:42" v="2237" actId="478"/>
          <ac:spMkLst>
            <pc:docMk/>
            <pc:sldMk cId="3253878800" sldId="264"/>
            <ac:spMk id="21" creationId="{226DB9D6-01E6-4195-BA06-BCD34B17837E}"/>
          </ac:spMkLst>
        </pc:spChg>
        <pc:spChg chg="del">
          <ac:chgData name="Andrew Reynolds" userId="8a5993eb-80fa-4106-9c63-538a3014db5b" providerId="ADAL" clId="{9689F1FE-7EFD-44B3-AE1C-803C421C1919}" dt="2022-02-14T10:46:41.350" v="2116" actId="478"/>
          <ac:spMkLst>
            <pc:docMk/>
            <pc:sldMk cId="3253878800" sldId="264"/>
            <ac:spMk id="22" creationId="{8C048811-A2F7-43F0-9E0D-CCF0839AB3F9}"/>
          </ac:spMkLst>
        </pc:spChg>
        <pc:spChg chg="del">
          <ac:chgData name="Andrew Reynolds" userId="8a5993eb-80fa-4106-9c63-538a3014db5b" providerId="ADAL" clId="{9689F1FE-7EFD-44B3-AE1C-803C421C1919}" dt="2022-02-14T10:46:39.947" v="2115" actId="478"/>
          <ac:spMkLst>
            <pc:docMk/>
            <pc:sldMk cId="3253878800" sldId="264"/>
            <ac:spMk id="23" creationId="{7022F5A6-5151-4F19-9F01-47A0323DAD08}"/>
          </ac:spMkLst>
        </pc:spChg>
        <pc:spChg chg="add mod">
          <ac:chgData name="Andrew Reynolds" userId="8a5993eb-80fa-4106-9c63-538a3014db5b" providerId="ADAL" clId="{9689F1FE-7EFD-44B3-AE1C-803C421C1919}" dt="2022-02-14T10:50:15.018" v="2208" actId="404"/>
          <ac:spMkLst>
            <pc:docMk/>
            <pc:sldMk cId="3253878800" sldId="264"/>
            <ac:spMk id="24" creationId="{C313C01B-9B66-40A4-8338-C7FC255C3EBA}"/>
          </ac:spMkLst>
        </pc:spChg>
        <pc:spChg chg="add mod">
          <ac:chgData name="Andrew Reynolds" userId="8a5993eb-80fa-4106-9c63-538a3014db5b" providerId="ADAL" clId="{9689F1FE-7EFD-44B3-AE1C-803C421C1919}" dt="2022-02-14T10:53:08.123" v="2347" actId="20577"/>
          <ac:spMkLst>
            <pc:docMk/>
            <pc:sldMk cId="3253878800" sldId="264"/>
            <ac:spMk id="25" creationId="{BE71F252-3940-4F96-AB9C-C2BE344F9BBA}"/>
          </ac:spMkLst>
        </pc:spChg>
        <pc:spChg chg="add mod">
          <ac:chgData name="Andrew Reynolds" userId="8a5993eb-80fa-4106-9c63-538a3014db5b" providerId="ADAL" clId="{9689F1FE-7EFD-44B3-AE1C-803C421C1919}" dt="2022-02-14T10:53:48.244" v="2452" actId="20577"/>
          <ac:spMkLst>
            <pc:docMk/>
            <pc:sldMk cId="3253878800" sldId="264"/>
            <ac:spMk id="26" creationId="{ACBB13A1-943D-432A-B1B9-0DC232740972}"/>
          </ac:spMkLst>
        </pc:spChg>
        <pc:graphicFrameChg chg="mod modGraphic">
          <ac:chgData name="Andrew Reynolds" userId="8a5993eb-80fa-4106-9c63-538a3014db5b" providerId="ADAL" clId="{9689F1FE-7EFD-44B3-AE1C-803C421C1919}" dt="2022-02-14T10:54:22.926" v="2457" actId="113"/>
          <ac:graphicFrameMkLst>
            <pc:docMk/>
            <pc:sldMk cId="3253878800" sldId="264"/>
            <ac:graphicFrameMk id="4" creationId="{819171EC-5342-447A-9687-B69618B651DF}"/>
          </ac:graphicFrameMkLst>
        </pc:graphicFrameChg>
      </pc:sldChg>
      <pc:sldChg chg="addSp delSp modSp add mod delAnim modAnim">
        <pc:chgData name="Andrew Reynolds" userId="8a5993eb-80fa-4106-9c63-538a3014db5b" providerId="ADAL" clId="{9689F1FE-7EFD-44B3-AE1C-803C421C1919}" dt="2022-02-16T10:03:05.320" v="11739" actId="1076"/>
        <pc:sldMkLst>
          <pc:docMk/>
          <pc:sldMk cId="1807832534" sldId="265"/>
        </pc:sldMkLst>
        <pc:spChg chg="mod">
          <ac:chgData name="Andrew Reynolds" userId="8a5993eb-80fa-4106-9c63-538a3014db5b" providerId="ADAL" clId="{9689F1FE-7EFD-44B3-AE1C-803C421C1919}" dt="2022-02-14T11:06:32.591" v="3189" actId="20577"/>
          <ac:spMkLst>
            <pc:docMk/>
            <pc:sldMk cId="1807832534" sldId="265"/>
            <ac:spMk id="3" creationId="{A99F4CED-A249-48C5-A924-46051FD3CD17}"/>
          </ac:spMkLst>
        </pc:spChg>
        <pc:spChg chg="mod">
          <ac:chgData name="Andrew Reynolds" userId="8a5993eb-80fa-4106-9c63-538a3014db5b" providerId="ADAL" clId="{9689F1FE-7EFD-44B3-AE1C-803C421C1919}" dt="2022-02-14T11:00:10.684" v="2758" actId="20577"/>
          <ac:spMkLst>
            <pc:docMk/>
            <pc:sldMk cId="1807832534" sldId="265"/>
            <ac:spMk id="10" creationId="{7B9FAA18-9522-4264-9F34-7F30AC5303F7}"/>
          </ac:spMkLst>
        </pc:spChg>
        <pc:spChg chg="add mod">
          <ac:chgData name="Andrew Reynolds" userId="8a5993eb-80fa-4106-9c63-538a3014db5b" providerId="ADAL" clId="{9689F1FE-7EFD-44B3-AE1C-803C421C1919}" dt="2022-02-14T10:58:16.384" v="2700" actId="6549"/>
          <ac:spMkLst>
            <pc:docMk/>
            <pc:sldMk cId="1807832534" sldId="265"/>
            <ac:spMk id="13" creationId="{B4BF3CE0-526A-4C51-B089-86F732A96B97}"/>
          </ac:spMkLst>
        </pc:spChg>
        <pc:spChg chg="mod">
          <ac:chgData name="Andrew Reynolds" userId="8a5993eb-80fa-4106-9c63-538a3014db5b" providerId="ADAL" clId="{9689F1FE-7EFD-44B3-AE1C-803C421C1919}" dt="2022-02-14T11:07:10.527" v="3197" actId="14100"/>
          <ac:spMkLst>
            <pc:docMk/>
            <pc:sldMk cId="1807832534" sldId="265"/>
            <ac:spMk id="14" creationId="{9893BA60-3EE4-430F-A7F0-12C203881A10}"/>
          </ac:spMkLst>
        </pc:spChg>
        <pc:spChg chg="mod">
          <ac:chgData name="Andrew Reynolds" userId="8a5993eb-80fa-4106-9c63-538a3014db5b" providerId="ADAL" clId="{9689F1FE-7EFD-44B3-AE1C-803C421C1919}" dt="2022-02-14T10:56:44.735" v="2563" actId="20577"/>
          <ac:spMkLst>
            <pc:docMk/>
            <pc:sldMk cId="1807832534" sldId="265"/>
            <ac:spMk id="15" creationId="{D5EF572E-F7ED-42FE-908E-CDA36A03D71D}"/>
          </ac:spMkLst>
        </pc:spChg>
        <pc:spChg chg="mod">
          <ac:chgData name="Andrew Reynolds" userId="8a5993eb-80fa-4106-9c63-538a3014db5b" providerId="ADAL" clId="{9689F1FE-7EFD-44B3-AE1C-803C421C1919}" dt="2022-02-14T10:57:12.336" v="2568" actId="20577"/>
          <ac:spMkLst>
            <pc:docMk/>
            <pc:sldMk cId="1807832534" sldId="265"/>
            <ac:spMk id="16" creationId="{29B1D742-7133-4E69-B520-C86FFC49B0FF}"/>
          </ac:spMkLst>
        </pc:spChg>
        <pc:spChg chg="add mod">
          <ac:chgData name="Andrew Reynolds" userId="8a5993eb-80fa-4106-9c63-538a3014db5b" providerId="ADAL" clId="{9689F1FE-7EFD-44B3-AE1C-803C421C1919}" dt="2022-02-14T11:07:28.820" v="3198" actId="14100"/>
          <ac:spMkLst>
            <pc:docMk/>
            <pc:sldMk cId="1807832534" sldId="265"/>
            <ac:spMk id="17" creationId="{8CAA0F54-F4B5-4575-844D-0BCFECBC8422}"/>
          </ac:spMkLst>
        </pc:spChg>
        <pc:spChg chg="del">
          <ac:chgData name="Andrew Reynolds" userId="8a5993eb-80fa-4106-9c63-538a3014db5b" providerId="ADAL" clId="{9689F1FE-7EFD-44B3-AE1C-803C421C1919}" dt="2022-02-14T11:03:31.113" v="2985" actId="478"/>
          <ac:spMkLst>
            <pc:docMk/>
            <pc:sldMk cId="1807832534" sldId="265"/>
            <ac:spMk id="18" creationId="{B9442CD0-55F9-48D8-B33B-CA3FFADFE856}"/>
          </ac:spMkLst>
        </pc:spChg>
        <pc:spChg chg="add mod">
          <ac:chgData name="Andrew Reynolds" userId="8a5993eb-80fa-4106-9c63-538a3014db5b" providerId="ADAL" clId="{9689F1FE-7EFD-44B3-AE1C-803C421C1919}" dt="2022-02-14T11:03:40.302" v="2986" actId="571"/>
          <ac:spMkLst>
            <pc:docMk/>
            <pc:sldMk cId="1807832534" sldId="265"/>
            <ac:spMk id="19" creationId="{CBC396CD-953E-4900-9995-B8C2C6996B6E}"/>
          </ac:spMkLst>
        </pc:spChg>
        <pc:spChg chg="add mod">
          <ac:chgData name="Andrew Reynolds" userId="8a5993eb-80fa-4106-9c63-538a3014db5b" providerId="ADAL" clId="{9689F1FE-7EFD-44B3-AE1C-803C421C1919}" dt="2022-02-14T11:06:47.053" v="3194" actId="1076"/>
          <ac:spMkLst>
            <pc:docMk/>
            <pc:sldMk cId="1807832534" sldId="265"/>
            <ac:spMk id="20" creationId="{8FC7B119-955A-457F-92CD-6F4AF4B1C0AE}"/>
          </ac:spMkLst>
        </pc:spChg>
        <pc:spChg chg="add mod">
          <ac:chgData name="Andrew Reynolds" userId="8a5993eb-80fa-4106-9c63-538a3014db5b" providerId="ADAL" clId="{9689F1FE-7EFD-44B3-AE1C-803C421C1919}" dt="2022-02-14T11:04:14.229" v="2990" actId="571"/>
          <ac:spMkLst>
            <pc:docMk/>
            <pc:sldMk cId="1807832534" sldId="265"/>
            <ac:spMk id="21" creationId="{75678FF7-908A-41FC-B107-CA5281827446}"/>
          </ac:spMkLst>
        </pc:spChg>
        <pc:spChg chg="add mod">
          <ac:chgData name="Andrew Reynolds" userId="8a5993eb-80fa-4106-9c63-538a3014db5b" providerId="ADAL" clId="{9689F1FE-7EFD-44B3-AE1C-803C421C1919}" dt="2022-02-14T11:06:49.476" v="3195" actId="1076"/>
          <ac:spMkLst>
            <pc:docMk/>
            <pc:sldMk cId="1807832534" sldId="265"/>
            <ac:spMk id="22" creationId="{0029E052-BE60-41E1-867F-CBACC9C942C2}"/>
          </ac:spMkLst>
        </pc:spChg>
        <pc:spChg chg="add mod">
          <ac:chgData name="Andrew Reynolds" userId="8a5993eb-80fa-4106-9c63-538a3014db5b" providerId="ADAL" clId="{9689F1FE-7EFD-44B3-AE1C-803C421C1919}" dt="2022-02-14T11:05:06.494" v="3070" actId="20577"/>
          <ac:spMkLst>
            <pc:docMk/>
            <pc:sldMk cId="1807832534" sldId="265"/>
            <ac:spMk id="23" creationId="{8F1B8949-60F5-4786-8F69-4B58153262FF}"/>
          </ac:spMkLst>
        </pc:spChg>
        <pc:spChg chg="mod">
          <ac:chgData name="Andrew Reynolds" userId="8a5993eb-80fa-4106-9c63-538a3014db5b" providerId="ADAL" clId="{9689F1FE-7EFD-44B3-AE1C-803C421C1919}" dt="2022-02-14T11:01:37.915" v="2847" actId="403"/>
          <ac:spMkLst>
            <pc:docMk/>
            <pc:sldMk cId="1807832534" sldId="265"/>
            <ac:spMk id="24" creationId="{C313C01B-9B66-40A4-8338-C7FC255C3EBA}"/>
          </ac:spMkLst>
        </pc:spChg>
        <pc:spChg chg="del">
          <ac:chgData name="Andrew Reynolds" userId="8a5993eb-80fa-4106-9c63-538a3014db5b" providerId="ADAL" clId="{9689F1FE-7EFD-44B3-AE1C-803C421C1919}" dt="2022-02-14T11:03:27.184" v="2983" actId="478"/>
          <ac:spMkLst>
            <pc:docMk/>
            <pc:sldMk cId="1807832534" sldId="265"/>
            <ac:spMk id="25" creationId="{BE71F252-3940-4F96-AB9C-C2BE344F9BBA}"/>
          </ac:spMkLst>
        </pc:spChg>
        <pc:spChg chg="del">
          <ac:chgData name="Andrew Reynolds" userId="8a5993eb-80fa-4106-9c63-538a3014db5b" providerId="ADAL" clId="{9689F1FE-7EFD-44B3-AE1C-803C421C1919}" dt="2022-02-14T11:03:29.371" v="2984" actId="478"/>
          <ac:spMkLst>
            <pc:docMk/>
            <pc:sldMk cId="1807832534" sldId="265"/>
            <ac:spMk id="26" creationId="{ACBB13A1-943D-432A-B1B9-0DC232740972}"/>
          </ac:spMkLst>
        </pc:spChg>
        <pc:spChg chg="add mod">
          <ac:chgData name="Andrew Reynolds" userId="8a5993eb-80fa-4106-9c63-538a3014db5b" providerId="ADAL" clId="{9689F1FE-7EFD-44B3-AE1C-803C421C1919}" dt="2022-02-14T11:06:52.838" v="3196" actId="1076"/>
          <ac:spMkLst>
            <pc:docMk/>
            <pc:sldMk cId="1807832534" sldId="265"/>
            <ac:spMk id="27" creationId="{ED668709-8708-41D4-8CF2-9F099014582E}"/>
          </ac:spMkLst>
        </pc:spChg>
        <pc:spChg chg="add mod">
          <ac:chgData name="Andrew Reynolds" userId="8a5993eb-80fa-4106-9c63-538a3014db5b" providerId="ADAL" clId="{9689F1FE-7EFD-44B3-AE1C-803C421C1919}" dt="2022-02-14T11:11:38.606" v="3246" actId="571"/>
          <ac:spMkLst>
            <pc:docMk/>
            <pc:sldMk cId="1807832534" sldId="265"/>
            <ac:spMk id="28" creationId="{B1DE9371-F53D-45A4-BD78-B5C300D7F8C2}"/>
          </ac:spMkLst>
        </pc:spChg>
        <pc:spChg chg="add mod">
          <ac:chgData name="Andrew Reynolds" userId="8a5993eb-80fa-4106-9c63-538a3014db5b" providerId="ADAL" clId="{9689F1FE-7EFD-44B3-AE1C-803C421C1919}" dt="2022-02-16T10:03:01.028" v="11738" actId="1076"/>
          <ac:spMkLst>
            <pc:docMk/>
            <pc:sldMk cId="1807832534" sldId="265"/>
            <ac:spMk id="29" creationId="{59BEAEBC-DFDB-4EDD-9B2B-C407E616E54B}"/>
          </ac:spMkLst>
        </pc:spChg>
        <pc:spChg chg="add mod">
          <ac:chgData name="Andrew Reynolds" userId="8a5993eb-80fa-4106-9c63-538a3014db5b" providerId="ADAL" clId="{9689F1FE-7EFD-44B3-AE1C-803C421C1919}" dt="2022-02-14T11:14:00.581" v="3450" actId="571"/>
          <ac:spMkLst>
            <pc:docMk/>
            <pc:sldMk cId="1807832534" sldId="265"/>
            <ac:spMk id="30" creationId="{CB95C71C-3231-4D1C-B266-3313DD91154A}"/>
          </ac:spMkLst>
        </pc:spChg>
        <pc:spChg chg="add mod">
          <ac:chgData name="Andrew Reynolds" userId="8a5993eb-80fa-4106-9c63-538a3014db5b" providerId="ADAL" clId="{9689F1FE-7EFD-44B3-AE1C-803C421C1919}" dt="2022-02-14T11:14:19.378" v="3475" actId="20577"/>
          <ac:spMkLst>
            <pc:docMk/>
            <pc:sldMk cId="1807832534" sldId="265"/>
            <ac:spMk id="31" creationId="{C3BD9EAD-50A6-42E2-A8C9-5FC80907E3D5}"/>
          </ac:spMkLst>
        </pc:spChg>
        <pc:spChg chg="add mod">
          <ac:chgData name="Andrew Reynolds" userId="8a5993eb-80fa-4106-9c63-538a3014db5b" providerId="ADAL" clId="{9689F1FE-7EFD-44B3-AE1C-803C421C1919}" dt="2022-02-16T10:03:05.320" v="11739" actId="1076"/>
          <ac:spMkLst>
            <pc:docMk/>
            <pc:sldMk cId="1807832534" sldId="265"/>
            <ac:spMk id="32" creationId="{E44B2E45-243C-41DE-86FC-994DD4D56268}"/>
          </ac:spMkLst>
        </pc:spChg>
        <pc:graphicFrameChg chg="modGraphic">
          <ac:chgData name="Andrew Reynolds" userId="8a5993eb-80fa-4106-9c63-538a3014db5b" providerId="ADAL" clId="{9689F1FE-7EFD-44B3-AE1C-803C421C1919}" dt="2022-02-14T11:13:32.599" v="3449" actId="20577"/>
          <ac:graphicFrameMkLst>
            <pc:docMk/>
            <pc:sldMk cId="1807832534" sldId="265"/>
            <ac:graphicFrameMk id="4" creationId="{819171EC-5342-447A-9687-B69618B651DF}"/>
          </ac:graphicFrameMkLst>
        </pc:graphicFrameChg>
      </pc:sldChg>
      <pc:sldChg chg="new del">
        <pc:chgData name="Andrew Reynolds" userId="8a5993eb-80fa-4106-9c63-538a3014db5b" providerId="ADAL" clId="{9689F1FE-7EFD-44B3-AE1C-803C421C1919}" dt="2022-02-14T11:15:11.309" v="3556" actId="2696"/>
        <pc:sldMkLst>
          <pc:docMk/>
          <pc:sldMk cId="175998641" sldId="266"/>
        </pc:sldMkLst>
      </pc:sldChg>
      <pc:sldChg chg="addSp delSp modSp add mod delAnim modAnim">
        <pc:chgData name="Andrew Reynolds" userId="8a5993eb-80fa-4106-9c63-538a3014db5b" providerId="ADAL" clId="{9689F1FE-7EFD-44B3-AE1C-803C421C1919}" dt="2022-02-14T11:29:55.443" v="4018" actId="2165"/>
        <pc:sldMkLst>
          <pc:docMk/>
          <pc:sldMk cId="619370867" sldId="266"/>
        </pc:sldMkLst>
        <pc:spChg chg="del">
          <ac:chgData name="Andrew Reynolds" userId="8a5993eb-80fa-4106-9c63-538a3014db5b" providerId="ADAL" clId="{9689F1FE-7EFD-44B3-AE1C-803C421C1919}" dt="2022-02-14T11:16:57.372" v="3677" actId="478"/>
          <ac:spMkLst>
            <pc:docMk/>
            <pc:sldMk cId="619370867" sldId="266"/>
            <ac:spMk id="3" creationId="{A99F4CED-A249-48C5-A924-46051FD3CD17}"/>
          </ac:spMkLst>
        </pc:spChg>
        <pc:spChg chg="del">
          <ac:chgData name="Andrew Reynolds" userId="8a5993eb-80fa-4106-9c63-538a3014db5b" providerId="ADAL" clId="{9689F1FE-7EFD-44B3-AE1C-803C421C1919}" dt="2022-02-14T11:16:52.247" v="3674" actId="478"/>
          <ac:spMkLst>
            <pc:docMk/>
            <pc:sldMk cId="619370867" sldId="266"/>
            <ac:spMk id="10" creationId="{7B9FAA18-9522-4264-9F34-7F30AC5303F7}"/>
          </ac:spMkLst>
        </pc:spChg>
        <pc:spChg chg="del">
          <ac:chgData name="Andrew Reynolds" userId="8a5993eb-80fa-4106-9c63-538a3014db5b" providerId="ADAL" clId="{9689F1FE-7EFD-44B3-AE1C-803C421C1919}" dt="2022-02-14T11:16:55.687" v="3676" actId="478"/>
          <ac:spMkLst>
            <pc:docMk/>
            <pc:sldMk cId="619370867" sldId="266"/>
            <ac:spMk id="13" creationId="{B4BF3CE0-526A-4C51-B089-86F732A96B97}"/>
          </ac:spMkLst>
        </pc:spChg>
        <pc:spChg chg="del">
          <ac:chgData name="Andrew Reynolds" userId="8a5993eb-80fa-4106-9c63-538a3014db5b" providerId="ADAL" clId="{9689F1FE-7EFD-44B3-AE1C-803C421C1919}" dt="2022-02-14T11:16:54.432" v="3675" actId="478"/>
          <ac:spMkLst>
            <pc:docMk/>
            <pc:sldMk cId="619370867" sldId="266"/>
            <ac:spMk id="14" creationId="{9893BA60-3EE4-430F-A7F0-12C203881A10}"/>
          </ac:spMkLst>
        </pc:spChg>
        <pc:spChg chg="del">
          <ac:chgData name="Andrew Reynolds" userId="8a5993eb-80fa-4106-9c63-538a3014db5b" providerId="ADAL" clId="{9689F1FE-7EFD-44B3-AE1C-803C421C1919}" dt="2022-02-14T11:16:59.310" v="3678" actId="478"/>
          <ac:spMkLst>
            <pc:docMk/>
            <pc:sldMk cId="619370867" sldId="266"/>
            <ac:spMk id="15" creationId="{D5EF572E-F7ED-42FE-908E-CDA36A03D71D}"/>
          </ac:spMkLst>
        </pc:spChg>
        <pc:spChg chg="del">
          <ac:chgData name="Andrew Reynolds" userId="8a5993eb-80fa-4106-9c63-538a3014db5b" providerId="ADAL" clId="{9689F1FE-7EFD-44B3-AE1C-803C421C1919}" dt="2022-02-14T11:17:00.979" v="3679" actId="478"/>
          <ac:spMkLst>
            <pc:docMk/>
            <pc:sldMk cId="619370867" sldId="266"/>
            <ac:spMk id="16" creationId="{29B1D742-7133-4E69-B520-C86FFC49B0FF}"/>
          </ac:spMkLst>
        </pc:spChg>
        <pc:spChg chg="del">
          <ac:chgData name="Andrew Reynolds" userId="8a5993eb-80fa-4106-9c63-538a3014db5b" providerId="ADAL" clId="{9689F1FE-7EFD-44B3-AE1C-803C421C1919}" dt="2022-02-14T11:16:49.282" v="3672" actId="478"/>
          <ac:spMkLst>
            <pc:docMk/>
            <pc:sldMk cId="619370867" sldId="266"/>
            <ac:spMk id="17" creationId="{8CAA0F54-F4B5-4575-844D-0BCFECBC8422}"/>
          </ac:spMkLst>
        </pc:spChg>
        <pc:spChg chg="del">
          <ac:chgData name="Andrew Reynolds" userId="8a5993eb-80fa-4106-9c63-538a3014db5b" providerId="ADAL" clId="{9689F1FE-7EFD-44B3-AE1C-803C421C1919}" dt="2022-02-14T11:16:42.371" v="3668" actId="478"/>
          <ac:spMkLst>
            <pc:docMk/>
            <pc:sldMk cId="619370867" sldId="266"/>
            <ac:spMk id="19" creationId="{CBC396CD-953E-4900-9995-B8C2C6996B6E}"/>
          </ac:spMkLst>
        </pc:spChg>
        <pc:spChg chg="del">
          <ac:chgData name="Andrew Reynolds" userId="8a5993eb-80fa-4106-9c63-538a3014db5b" providerId="ADAL" clId="{9689F1FE-7EFD-44B3-AE1C-803C421C1919}" dt="2022-02-14T11:16:44.166" v="3669" actId="478"/>
          <ac:spMkLst>
            <pc:docMk/>
            <pc:sldMk cId="619370867" sldId="266"/>
            <ac:spMk id="20" creationId="{8FC7B119-955A-457F-92CD-6F4AF4B1C0AE}"/>
          </ac:spMkLst>
        </pc:spChg>
        <pc:spChg chg="del">
          <ac:chgData name="Andrew Reynolds" userId="8a5993eb-80fa-4106-9c63-538a3014db5b" providerId="ADAL" clId="{9689F1FE-7EFD-44B3-AE1C-803C421C1919}" dt="2022-02-14T11:16:40.790" v="3667" actId="478"/>
          <ac:spMkLst>
            <pc:docMk/>
            <pc:sldMk cId="619370867" sldId="266"/>
            <ac:spMk id="21" creationId="{75678FF7-908A-41FC-B107-CA5281827446}"/>
          </ac:spMkLst>
        </pc:spChg>
        <pc:spChg chg="del">
          <ac:chgData name="Andrew Reynolds" userId="8a5993eb-80fa-4106-9c63-538a3014db5b" providerId="ADAL" clId="{9689F1FE-7EFD-44B3-AE1C-803C421C1919}" dt="2022-02-14T11:16:45.903" v="3670" actId="478"/>
          <ac:spMkLst>
            <pc:docMk/>
            <pc:sldMk cId="619370867" sldId="266"/>
            <ac:spMk id="22" creationId="{0029E052-BE60-41E1-867F-CBACC9C942C2}"/>
          </ac:spMkLst>
        </pc:spChg>
        <pc:spChg chg="del">
          <ac:chgData name="Andrew Reynolds" userId="8a5993eb-80fa-4106-9c63-538a3014db5b" providerId="ADAL" clId="{9689F1FE-7EFD-44B3-AE1C-803C421C1919}" dt="2022-02-14T11:16:39.031" v="3666" actId="478"/>
          <ac:spMkLst>
            <pc:docMk/>
            <pc:sldMk cId="619370867" sldId="266"/>
            <ac:spMk id="23" creationId="{8F1B8949-60F5-4786-8F69-4B58153262FF}"/>
          </ac:spMkLst>
        </pc:spChg>
        <pc:spChg chg="del">
          <ac:chgData name="Andrew Reynolds" userId="8a5993eb-80fa-4106-9c63-538a3014db5b" providerId="ADAL" clId="{9689F1FE-7EFD-44B3-AE1C-803C421C1919}" dt="2022-02-14T11:16:50.838" v="3673" actId="478"/>
          <ac:spMkLst>
            <pc:docMk/>
            <pc:sldMk cId="619370867" sldId="266"/>
            <ac:spMk id="24" creationId="{C313C01B-9B66-40A4-8338-C7FC255C3EBA}"/>
          </ac:spMkLst>
        </pc:spChg>
        <pc:spChg chg="add mod">
          <ac:chgData name="Andrew Reynolds" userId="8a5993eb-80fa-4106-9c63-538a3014db5b" providerId="ADAL" clId="{9689F1FE-7EFD-44B3-AE1C-803C421C1919}" dt="2022-02-14T11:24:30.287" v="3807" actId="1076"/>
          <ac:spMkLst>
            <pc:docMk/>
            <pc:sldMk cId="619370867" sldId="266"/>
            <ac:spMk id="25" creationId="{FE869D92-2276-4DB5-9D6B-D24AB9E8B428}"/>
          </ac:spMkLst>
        </pc:spChg>
        <pc:spChg chg="add mod">
          <ac:chgData name="Andrew Reynolds" userId="8a5993eb-80fa-4106-9c63-538a3014db5b" providerId="ADAL" clId="{9689F1FE-7EFD-44B3-AE1C-803C421C1919}" dt="2022-02-14T11:29:48.328" v="4017" actId="1076"/>
          <ac:spMkLst>
            <pc:docMk/>
            <pc:sldMk cId="619370867" sldId="266"/>
            <ac:spMk id="26" creationId="{CE7A7155-6425-4774-BBE5-789DF359D6FF}"/>
          </ac:spMkLst>
        </pc:spChg>
        <pc:spChg chg="del">
          <ac:chgData name="Andrew Reynolds" userId="8a5993eb-80fa-4106-9c63-538a3014db5b" providerId="ADAL" clId="{9689F1FE-7EFD-44B3-AE1C-803C421C1919}" dt="2022-02-14T11:16:47.737" v="3671" actId="478"/>
          <ac:spMkLst>
            <pc:docMk/>
            <pc:sldMk cId="619370867" sldId="266"/>
            <ac:spMk id="27" creationId="{ED668709-8708-41D4-8CF2-9F099014582E}"/>
          </ac:spMkLst>
        </pc:spChg>
        <pc:spChg chg="del">
          <ac:chgData name="Andrew Reynolds" userId="8a5993eb-80fa-4106-9c63-538a3014db5b" providerId="ADAL" clId="{9689F1FE-7EFD-44B3-AE1C-803C421C1919}" dt="2022-02-14T11:16:36.780" v="3665" actId="478"/>
          <ac:spMkLst>
            <pc:docMk/>
            <pc:sldMk cId="619370867" sldId="266"/>
            <ac:spMk id="28" creationId="{B1DE9371-F53D-45A4-BD78-B5C300D7F8C2}"/>
          </ac:spMkLst>
        </pc:spChg>
        <pc:spChg chg="del">
          <ac:chgData name="Andrew Reynolds" userId="8a5993eb-80fa-4106-9c63-538a3014db5b" providerId="ADAL" clId="{9689F1FE-7EFD-44B3-AE1C-803C421C1919}" dt="2022-02-14T11:16:35.251" v="3664" actId="478"/>
          <ac:spMkLst>
            <pc:docMk/>
            <pc:sldMk cId="619370867" sldId="266"/>
            <ac:spMk id="29" creationId="{59BEAEBC-DFDB-4EDD-9B2B-C407E616E54B}"/>
          </ac:spMkLst>
        </pc:spChg>
        <pc:spChg chg="del">
          <ac:chgData name="Andrew Reynolds" userId="8a5993eb-80fa-4106-9c63-538a3014db5b" providerId="ADAL" clId="{9689F1FE-7EFD-44B3-AE1C-803C421C1919}" dt="2022-02-14T11:16:33.756" v="3663" actId="478"/>
          <ac:spMkLst>
            <pc:docMk/>
            <pc:sldMk cId="619370867" sldId="266"/>
            <ac:spMk id="30" creationId="{CB95C71C-3231-4D1C-B266-3313DD91154A}"/>
          </ac:spMkLst>
        </pc:spChg>
        <pc:spChg chg="del mod">
          <ac:chgData name="Andrew Reynolds" userId="8a5993eb-80fa-4106-9c63-538a3014db5b" providerId="ADAL" clId="{9689F1FE-7EFD-44B3-AE1C-803C421C1919}" dt="2022-02-14T11:16:32.268" v="3662" actId="478"/>
          <ac:spMkLst>
            <pc:docMk/>
            <pc:sldMk cId="619370867" sldId="266"/>
            <ac:spMk id="31" creationId="{C3BD9EAD-50A6-42E2-A8C9-5FC80907E3D5}"/>
          </ac:spMkLst>
        </pc:spChg>
        <pc:spChg chg="del">
          <ac:chgData name="Andrew Reynolds" userId="8a5993eb-80fa-4106-9c63-538a3014db5b" providerId="ADAL" clId="{9689F1FE-7EFD-44B3-AE1C-803C421C1919}" dt="2022-02-14T11:16:29.844" v="3660" actId="478"/>
          <ac:spMkLst>
            <pc:docMk/>
            <pc:sldMk cId="619370867" sldId="266"/>
            <ac:spMk id="32" creationId="{E44B2E45-243C-41DE-86FC-994DD4D56268}"/>
          </ac:spMkLst>
        </pc:spChg>
        <pc:spChg chg="add mod">
          <ac:chgData name="Andrew Reynolds" userId="8a5993eb-80fa-4106-9c63-538a3014db5b" providerId="ADAL" clId="{9689F1FE-7EFD-44B3-AE1C-803C421C1919}" dt="2022-02-14T11:24:29.153" v="3806" actId="571"/>
          <ac:spMkLst>
            <pc:docMk/>
            <pc:sldMk cId="619370867" sldId="266"/>
            <ac:spMk id="33" creationId="{50FA09CA-D508-444C-96F0-33D4371B76EE}"/>
          </ac:spMkLst>
        </pc:spChg>
        <pc:spChg chg="add mod">
          <ac:chgData name="Andrew Reynolds" userId="8a5993eb-80fa-4106-9c63-538a3014db5b" providerId="ADAL" clId="{9689F1FE-7EFD-44B3-AE1C-803C421C1919}" dt="2022-02-14T11:24:38.638" v="3809" actId="1076"/>
          <ac:spMkLst>
            <pc:docMk/>
            <pc:sldMk cId="619370867" sldId="266"/>
            <ac:spMk id="34" creationId="{C1B2A404-87B2-4F0D-9FF2-E91A7E3A7D41}"/>
          </ac:spMkLst>
        </pc:spChg>
        <pc:spChg chg="add mod">
          <ac:chgData name="Andrew Reynolds" userId="8a5993eb-80fa-4106-9c63-538a3014db5b" providerId="ADAL" clId="{9689F1FE-7EFD-44B3-AE1C-803C421C1919}" dt="2022-02-14T11:25:17.219" v="3908" actId="20577"/>
          <ac:spMkLst>
            <pc:docMk/>
            <pc:sldMk cId="619370867" sldId="266"/>
            <ac:spMk id="35" creationId="{0076B652-CB06-4F1A-95DB-C41705D504CA}"/>
          </ac:spMkLst>
        </pc:spChg>
        <pc:spChg chg="add mod">
          <ac:chgData name="Andrew Reynolds" userId="8a5993eb-80fa-4106-9c63-538a3014db5b" providerId="ADAL" clId="{9689F1FE-7EFD-44B3-AE1C-803C421C1919}" dt="2022-02-14T11:26:24.894" v="3962" actId="571"/>
          <ac:spMkLst>
            <pc:docMk/>
            <pc:sldMk cId="619370867" sldId="266"/>
            <ac:spMk id="36" creationId="{0226A0DF-C3BF-471B-B92B-A06371D28067}"/>
          </ac:spMkLst>
        </pc:spChg>
        <pc:spChg chg="add mod">
          <ac:chgData name="Andrew Reynolds" userId="8a5993eb-80fa-4106-9c63-538a3014db5b" providerId="ADAL" clId="{9689F1FE-7EFD-44B3-AE1C-803C421C1919}" dt="2022-02-14T11:29:43.556" v="4016" actId="571"/>
          <ac:spMkLst>
            <pc:docMk/>
            <pc:sldMk cId="619370867" sldId="266"/>
            <ac:spMk id="37" creationId="{0D0225B5-6D6E-4458-8671-4C328B23B833}"/>
          </ac:spMkLst>
        </pc:spChg>
        <pc:graphicFrameChg chg="modGraphic">
          <ac:chgData name="Andrew Reynolds" userId="8a5993eb-80fa-4106-9c63-538a3014db5b" providerId="ADAL" clId="{9689F1FE-7EFD-44B3-AE1C-803C421C1919}" dt="2022-02-14T11:29:55.443" v="4018" actId="2165"/>
          <ac:graphicFrameMkLst>
            <pc:docMk/>
            <pc:sldMk cId="619370867" sldId="266"/>
            <ac:graphicFrameMk id="4" creationId="{819171EC-5342-447A-9687-B69618B651DF}"/>
          </ac:graphicFrameMkLst>
        </pc:graphicFrameChg>
      </pc:sldChg>
      <pc:sldChg chg="addSp delSp modSp add mod addAnim delAnim modAnim">
        <pc:chgData name="Andrew Reynolds" userId="8a5993eb-80fa-4106-9c63-538a3014db5b" providerId="ADAL" clId="{9689F1FE-7EFD-44B3-AE1C-803C421C1919}" dt="2022-02-15T05:55:15.592" v="5115" actId="20577"/>
        <pc:sldMkLst>
          <pc:docMk/>
          <pc:sldMk cId="97990225" sldId="267"/>
        </pc:sldMkLst>
        <pc:spChg chg="add mod">
          <ac:chgData name="Andrew Reynolds" userId="8a5993eb-80fa-4106-9c63-538a3014db5b" providerId="ADAL" clId="{9689F1FE-7EFD-44B3-AE1C-803C421C1919}" dt="2022-02-15T04:32:55.365" v="4244" actId="20577"/>
          <ac:spMkLst>
            <pc:docMk/>
            <pc:sldMk cId="97990225" sldId="267"/>
            <ac:spMk id="10" creationId="{E1AD2D63-54BD-457F-9F06-740A741D5F47}"/>
          </ac:spMkLst>
        </pc:spChg>
        <pc:spChg chg="add mod">
          <ac:chgData name="Andrew Reynolds" userId="8a5993eb-80fa-4106-9c63-538a3014db5b" providerId="ADAL" clId="{9689F1FE-7EFD-44B3-AE1C-803C421C1919}" dt="2022-02-15T04:32:58.090" v="4250" actId="20577"/>
          <ac:spMkLst>
            <pc:docMk/>
            <pc:sldMk cId="97990225" sldId="267"/>
            <ac:spMk id="11" creationId="{752ABC6E-50A8-4052-AA43-A268200923AE}"/>
          </ac:spMkLst>
        </pc:spChg>
        <pc:spChg chg="add mod">
          <ac:chgData name="Andrew Reynolds" userId="8a5993eb-80fa-4106-9c63-538a3014db5b" providerId="ADAL" clId="{9689F1FE-7EFD-44B3-AE1C-803C421C1919}" dt="2022-02-15T04:39:46.382" v="4348" actId="571"/>
          <ac:spMkLst>
            <pc:docMk/>
            <pc:sldMk cId="97990225" sldId="267"/>
            <ac:spMk id="12" creationId="{166C6B91-EBA6-4193-8C4E-B39C8B92FE04}"/>
          </ac:spMkLst>
        </pc:spChg>
        <pc:spChg chg="add mod">
          <ac:chgData name="Andrew Reynolds" userId="8a5993eb-80fa-4106-9c63-538a3014db5b" providerId="ADAL" clId="{9689F1FE-7EFD-44B3-AE1C-803C421C1919}" dt="2022-02-15T04:39:53.844" v="4349" actId="571"/>
          <ac:spMkLst>
            <pc:docMk/>
            <pc:sldMk cId="97990225" sldId="267"/>
            <ac:spMk id="13" creationId="{BA340661-0B4D-4755-9AE2-6730D17EDF6A}"/>
          </ac:spMkLst>
        </pc:spChg>
        <pc:spChg chg="add mod">
          <ac:chgData name="Andrew Reynolds" userId="8a5993eb-80fa-4106-9c63-538a3014db5b" providerId="ADAL" clId="{9689F1FE-7EFD-44B3-AE1C-803C421C1919}" dt="2022-02-15T04:40:27.696" v="4353" actId="571"/>
          <ac:spMkLst>
            <pc:docMk/>
            <pc:sldMk cId="97990225" sldId="267"/>
            <ac:spMk id="14" creationId="{A19F662B-58AF-4C6B-9348-2974A8C2F77E}"/>
          </ac:spMkLst>
        </pc:spChg>
        <pc:spChg chg="mod">
          <ac:chgData name="Andrew Reynolds" userId="8a5993eb-80fa-4106-9c63-538a3014db5b" providerId="ADAL" clId="{9689F1FE-7EFD-44B3-AE1C-803C421C1919}" dt="2022-02-15T04:07:03.743" v="4120" actId="1076"/>
          <ac:spMkLst>
            <pc:docMk/>
            <pc:sldMk cId="97990225" sldId="267"/>
            <ac:spMk id="25" creationId="{FE869D92-2276-4DB5-9D6B-D24AB9E8B428}"/>
          </ac:spMkLst>
        </pc:spChg>
        <pc:spChg chg="add del mod">
          <ac:chgData name="Andrew Reynolds" userId="8a5993eb-80fa-4106-9c63-538a3014db5b" providerId="ADAL" clId="{9689F1FE-7EFD-44B3-AE1C-803C421C1919}" dt="2022-02-15T05:55:14.832" v="5112" actId="6549"/>
          <ac:spMkLst>
            <pc:docMk/>
            <pc:sldMk cId="97990225" sldId="267"/>
            <ac:spMk id="26" creationId="{CE7A7155-6425-4774-BBE5-789DF359D6FF}"/>
          </ac:spMkLst>
        </pc:spChg>
        <pc:spChg chg="mod">
          <ac:chgData name="Andrew Reynolds" userId="8a5993eb-80fa-4106-9c63-538a3014db5b" providerId="ADAL" clId="{9689F1FE-7EFD-44B3-AE1C-803C421C1919}" dt="2022-02-15T04:06:57.728" v="4119" actId="20577"/>
          <ac:spMkLst>
            <pc:docMk/>
            <pc:sldMk cId="97990225" sldId="267"/>
            <ac:spMk id="34" creationId="{C1B2A404-87B2-4F0D-9FF2-E91A7E3A7D41}"/>
          </ac:spMkLst>
        </pc:spChg>
        <pc:spChg chg="mod">
          <ac:chgData name="Andrew Reynolds" userId="8a5993eb-80fa-4106-9c63-538a3014db5b" providerId="ADAL" clId="{9689F1FE-7EFD-44B3-AE1C-803C421C1919}" dt="2022-02-15T04:07:26.314" v="4152" actId="1076"/>
          <ac:spMkLst>
            <pc:docMk/>
            <pc:sldMk cId="97990225" sldId="267"/>
            <ac:spMk id="35" creationId="{0076B652-CB06-4F1A-95DB-C41705D504CA}"/>
          </ac:spMkLst>
        </pc:spChg>
        <pc:spChg chg="mod">
          <ac:chgData name="Andrew Reynolds" userId="8a5993eb-80fa-4106-9c63-538a3014db5b" providerId="ADAL" clId="{9689F1FE-7EFD-44B3-AE1C-803C421C1919}" dt="2022-02-15T04:31:56.581" v="4216" actId="1076"/>
          <ac:spMkLst>
            <pc:docMk/>
            <pc:sldMk cId="97990225" sldId="267"/>
            <ac:spMk id="36" creationId="{0226A0DF-C3BF-471B-B92B-A06371D28067}"/>
          </ac:spMkLst>
        </pc:spChg>
        <pc:spChg chg="mod">
          <ac:chgData name="Andrew Reynolds" userId="8a5993eb-80fa-4106-9c63-538a3014db5b" providerId="ADAL" clId="{9689F1FE-7EFD-44B3-AE1C-803C421C1919}" dt="2022-02-15T04:38:24.502" v="4313" actId="20577"/>
          <ac:spMkLst>
            <pc:docMk/>
            <pc:sldMk cId="97990225" sldId="267"/>
            <ac:spMk id="37" creationId="{0D0225B5-6D6E-4458-8671-4C328B23B833}"/>
          </ac:spMkLst>
        </pc:spChg>
        <pc:graphicFrameChg chg="modGraphic">
          <ac:chgData name="Andrew Reynolds" userId="8a5993eb-80fa-4106-9c63-538a3014db5b" providerId="ADAL" clId="{9689F1FE-7EFD-44B3-AE1C-803C421C1919}" dt="2022-02-15T05:55:15.592" v="5115" actId="20577"/>
          <ac:graphicFrameMkLst>
            <pc:docMk/>
            <pc:sldMk cId="97990225" sldId="267"/>
            <ac:graphicFrameMk id="4" creationId="{819171EC-5342-447A-9687-B69618B651DF}"/>
          </ac:graphicFrameMkLst>
        </pc:graphicFrameChg>
      </pc:sldChg>
      <pc:sldChg chg="addSp delSp modSp add mod delAnim modAnim">
        <pc:chgData name="Andrew Reynolds" userId="8a5993eb-80fa-4106-9c63-538a3014db5b" providerId="ADAL" clId="{9689F1FE-7EFD-44B3-AE1C-803C421C1919}" dt="2022-02-16T10:03:58.232" v="11743"/>
        <pc:sldMkLst>
          <pc:docMk/>
          <pc:sldMk cId="1788105845" sldId="268"/>
        </pc:sldMkLst>
        <pc:spChg chg="mod">
          <ac:chgData name="Andrew Reynolds" userId="8a5993eb-80fa-4106-9c63-538a3014db5b" providerId="ADAL" clId="{9689F1FE-7EFD-44B3-AE1C-803C421C1919}" dt="2022-02-15T05:00:02.682" v="4552" actId="20577"/>
          <ac:spMkLst>
            <pc:docMk/>
            <pc:sldMk cId="1788105845" sldId="268"/>
            <ac:spMk id="10" creationId="{E1AD2D63-54BD-457F-9F06-740A741D5F47}"/>
          </ac:spMkLst>
        </pc:spChg>
        <pc:spChg chg="mod">
          <ac:chgData name="Andrew Reynolds" userId="8a5993eb-80fa-4106-9c63-538a3014db5b" providerId="ADAL" clId="{9689F1FE-7EFD-44B3-AE1C-803C421C1919}" dt="2022-02-15T05:08:19.268" v="4618" actId="20577"/>
          <ac:spMkLst>
            <pc:docMk/>
            <pc:sldMk cId="1788105845" sldId="268"/>
            <ac:spMk id="11" creationId="{752ABC6E-50A8-4052-AA43-A268200923AE}"/>
          </ac:spMkLst>
        </pc:spChg>
        <pc:spChg chg="mod">
          <ac:chgData name="Andrew Reynolds" userId="8a5993eb-80fa-4106-9c63-538a3014db5b" providerId="ADAL" clId="{9689F1FE-7EFD-44B3-AE1C-803C421C1919}" dt="2022-02-15T05:10:44.282" v="4658" actId="1076"/>
          <ac:spMkLst>
            <pc:docMk/>
            <pc:sldMk cId="1788105845" sldId="268"/>
            <ac:spMk id="12" creationId="{166C6B91-EBA6-4193-8C4E-B39C8B92FE04}"/>
          </ac:spMkLst>
        </pc:spChg>
        <pc:spChg chg="mod">
          <ac:chgData name="Andrew Reynolds" userId="8a5993eb-80fa-4106-9c63-538a3014db5b" providerId="ADAL" clId="{9689F1FE-7EFD-44B3-AE1C-803C421C1919}" dt="2022-02-15T05:25:00.152" v="4808" actId="14100"/>
          <ac:spMkLst>
            <pc:docMk/>
            <pc:sldMk cId="1788105845" sldId="268"/>
            <ac:spMk id="13" creationId="{BA340661-0B4D-4755-9AE2-6730D17EDF6A}"/>
          </ac:spMkLst>
        </pc:spChg>
        <pc:spChg chg="mod">
          <ac:chgData name="Andrew Reynolds" userId="8a5993eb-80fa-4106-9c63-538a3014db5b" providerId="ADAL" clId="{9689F1FE-7EFD-44B3-AE1C-803C421C1919}" dt="2022-02-15T05:07:37.907" v="4582" actId="1076"/>
          <ac:spMkLst>
            <pc:docMk/>
            <pc:sldMk cId="1788105845" sldId="268"/>
            <ac:spMk id="14" creationId="{A19F662B-58AF-4C6B-9348-2974A8C2F77E}"/>
          </ac:spMkLst>
        </pc:spChg>
        <pc:spChg chg="add mod">
          <ac:chgData name="Andrew Reynolds" userId="8a5993eb-80fa-4106-9c63-538a3014db5b" providerId="ADAL" clId="{9689F1FE-7EFD-44B3-AE1C-803C421C1919}" dt="2022-02-16T10:03:44.145" v="11741" actId="1076"/>
          <ac:spMkLst>
            <pc:docMk/>
            <pc:sldMk cId="1788105845" sldId="268"/>
            <ac:spMk id="15" creationId="{6BE27460-131B-4DBB-956D-11E28DCD4E7C}"/>
          </ac:spMkLst>
        </pc:spChg>
        <pc:spChg chg="add mod">
          <ac:chgData name="Andrew Reynolds" userId="8a5993eb-80fa-4106-9c63-538a3014db5b" providerId="ADAL" clId="{9689F1FE-7EFD-44B3-AE1C-803C421C1919}" dt="2022-02-15T05:23:17.645" v="4753" actId="1076"/>
          <ac:spMkLst>
            <pc:docMk/>
            <pc:sldMk cId="1788105845" sldId="268"/>
            <ac:spMk id="16" creationId="{7CA2EA98-0DD7-4BF9-8906-325F8146114A}"/>
          </ac:spMkLst>
        </pc:spChg>
        <pc:spChg chg="add del mod">
          <ac:chgData name="Andrew Reynolds" userId="8a5993eb-80fa-4106-9c63-538a3014db5b" providerId="ADAL" clId="{9689F1FE-7EFD-44B3-AE1C-803C421C1919}" dt="2022-02-15T05:23:13.905" v="4752" actId="478"/>
          <ac:spMkLst>
            <pc:docMk/>
            <pc:sldMk cId="1788105845" sldId="268"/>
            <ac:spMk id="17" creationId="{A04170F2-D4FA-4A9B-85AB-07554924BAA7}"/>
          </ac:spMkLst>
        </pc:spChg>
        <pc:spChg chg="mod">
          <ac:chgData name="Andrew Reynolds" userId="8a5993eb-80fa-4106-9c63-538a3014db5b" providerId="ADAL" clId="{9689F1FE-7EFD-44B3-AE1C-803C421C1919}" dt="2022-02-15T04:49:01.771" v="4387" actId="1076"/>
          <ac:spMkLst>
            <pc:docMk/>
            <pc:sldMk cId="1788105845" sldId="268"/>
            <ac:spMk id="25" creationId="{FE869D92-2276-4DB5-9D6B-D24AB9E8B428}"/>
          </ac:spMkLst>
        </pc:spChg>
        <pc:spChg chg="mod">
          <ac:chgData name="Andrew Reynolds" userId="8a5993eb-80fa-4106-9c63-538a3014db5b" providerId="ADAL" clId="{9689F1FE-7EFD-44B3-AE1C-803C421C1919}" dt="2022-02-16T10:03:48.499" v="11742" actId="1076"/>
          <ac:spMkLst>
            <pc:docMk/>
            <pc:sldMk cId="1788105845" sldId="268"/>
            <ac:spMk id="26" creationId="{CE7A7155-6425-4774-BBE5-789DF359D6FF}"/>
          </ac:spMkLst>
        </pc:spChg>
        <pc:spChg chg="del">
          <ac:chgData name="Andrew Reynolds" userId="8a5993eb-80fa-4106-9c63-538a3014db5b" providerId="ADAL" clId="{9689F1FE-7EFD-44B3-AE1C-803C421C1919}" dt="2022-02-15T04:49:13.411" v="4388" actId="478"/>
          <ac:spMkLst>
            <pc:docMk/>
            <pc:sldMk cId="1788105845" sldId="268"/>
            <ac:spMk id="34" creationId="{C1B2A404-87B2-4F0D-9FF2-E91A7E3A7D41}"/>
          </ac:spMkLst>
        </pc:spChg>
        <pc:spChg chg="mod">
          <ac:chgData name="Andrew Reynolds" userId="8a5993eb-80fa-4106-9c63-538a3014db5b" providerId="ADAL" clId="{9689F1FE-7EFD-44B3-AE1C-803C421C1919}" dt="2022-02-15T04:49:30.933" v="4446" actId="20577"/>
          <ac:spMkLst>
            <pc:docMk/>
            <pc:sldMk cId="1788105845" sldId="268"/>
            <ac:spMk id="35" creationId="{0076B652-CB06-4F1A-95DB-C41705D504CA}"/>
          </ac:spMkLst>
        </pc:spChg>
        <pc:spChg chg="mod">
          <ac:chgData name="Andrew Reynolds" userId="8a5993eb-80fa-4106-9c63-538a3014db5b" providerId="ADAL" clId="{9689F1FE-7EFD-44B3-AE1C-803C421C1919}" dt="2022-02-15T04:59:48.700" v="4530" actId="20577"/>
          <ac:spMkLst>
            <pc:docMk/>
            <pc:sldMk cId="1788105845" sldId="268"/>
            <ac:spMk id="36" creationId="{0226A0DF-C3BF-471B-B92B-A06371D28067}"/>
          </ac:spMkLst>
        </pc:spChg>
        <pc:spChg chg="mod">
          <ac:chgData name="Andrew Reynolds" userId="8a5993eb-80fa-4106-9c63-538a3014db5b" providerId="ADAL" clId="{9689F1FE-7EFD-44B3-AE1C-803C421C1919}" dt="2022-02-15T05:10:29.908" v="4652" actId="20577"/>
          <ac:spMkLst>
            <pc:docMk/>
            <pc:sldMk cId="1788105845" sldId="268"/>
            <ac:spMk id="37" creationId="{0D0225B5-6D6E-4458-8671-4C328B23B833}"/>
          </ac:spMkLst>
        </pc:spChg>
        <pc:graphicFrameChg chg="modGraphic">
          <ac:chgData name="Andrew Reynolds" userId="8a5993eb-80fa-4106-9c63-538a3014db5b" providerId="ADAL" clId="{9689F1FE-7EFD-44B3-AE1C-803C421C1919}" dt="2022-02-15T05:22:47.240" v="4749" actId="20577"/>
          <ac:graphicFrameMkLst>
            <pc:docMk/>
            <pc:sldMk cId="1788105845" sldId="268"/>
            <ac:graphicFrameMk id="4" creationId="{819171EC-5342-447A-9687-B69618B651DF}"/>
          </ac:graphicFrameMkLst>
        </pc:graphicFrameChg>
      </pc:sldChg>
      <pc:sldChg chg="addSp delSp modSp add mod delAnim modAnim">
        <pc:chgData name="Andrew Reynolds" userId="8a5993eb-80fa-4106-9c63-538a3014db5b" providerId="ADAL" clId="{9689F1FE-7EFD-44B3-AE1C-803C421C1919}" dt="2022-02-16T10:04:12.320" v="11744" actId="1076"/>
        <pc:sldMkLst>
          <pc:docMk/>
          <pc:sldMk cId="1748587620" sldId="269"/>
        </pc:sldMkLst>
        <pc:spChg chg="mod">
          <ac:chgData name="Andrew Reynolds" userId="8a5993eb-80fa-4106-9c63-538a3014db5b" providerId="ADAL" clId="{9689F1FE-7EFD-44B3-AE1C-803C421C1919}" dt="2022-02-15T05:53:20.966" v="5018" actId="20577"/>
          <ac:spMkLst>
            <pc:docMk/>
            <pc:sldMk cId="1748587620" sldId="269"/>
            <ac:spMk id="10" creationId="{E1AD2D63-54BD-457F-9F06-740A741D5F47}"/>
          </ac:spMkLst>
        </pc:spChg>
        <pc:spChg chg="mod">
          <ac:chgData name="Andrew Reynolds" userId="8a5993eb-80fa-4106-9c63-538a3014db5b" providerId="ADAL" clId="{9689F1FE-7EFD-44B3-AE1C-803C421C1919}" dt="2022-02-15T05:56:01.968" v="5142" actId="20577"/>
          <ac:spMkLst>
            <pc:docMk/>
            <pc:sldMk cId="1748587620" sldId="269"/>
            <ac:spMk id="11" creationId="{752ABC6E-50A8-4052-AA43-A268200923AE}"/>
          </ac:spMkLst>
        </pc:spChg>
        <pc:spChg chg="del">
          <ac:chgData name="Andrew Reynolds" userId="8a5993eb-80fa-4106-9c63-538a3014db5b" providerId="ADAL" clId="{9689F1FE-7EFD-44B3-AE1C-803C421C1919}" dt="2022-02-15T06:00:17.887" v="5250" actId="478"/>
          <ac:spMkLst>
            <pc:docMk/>
            <pc:sldMk cId="1748587620" sldId="269"/>
            <ac:spMk id="12" creationId="{166C6B91-EBA6-4193-8C4E-B39C8B92FE04}"/>
          </ac:spMkLst>
        </pc:spChg>
        <pc:spChg chg="del">
          <ac:chgData name="Andrew Reynolds" userId="8a5993eb-80fa-4106-9c63-538a3014db5b" providerId="ADAL" clId="{9689F1FE-7EFD-44B3-AE1C-803C421C1919}" dt="2022-02-15T06:00:22.136" v="5252" actId="478"/>
          <ac:spMkLst>
            <pc:docMk/>
            <pc:sldMk cId="1748587620" sldId="269"/>
            <ac:spMk id="13" creationId="{BA340661-0B4D-4755-9AE2-6730D17EDF6A}"/>
          </ac:spMkLst>
        </pc:spChg>
        <pc:spChg chg="mod">
          <ac:chgData name="Andrew Reynolds" userId="8a5993eb-80fa-4106-9c63-538a3014db5b" providerId="ADAL" clId="{9689F1FE-7EFD-44B3-AE1C-803C421C1919}" dt="2022-02-15T05:57:35.067" v="5164" actId="1076"/>
          <ac:spMkLst>
            <pc:docMk/>
            <pc:sldMk cId="1748587620" sldId="269"/>
            <ac:spMk id="14" creationId="{A19F662B-58AF-4C6B-9348-2974A8C2F77E}"/>
          </ac:spMkLst>
        </pc:spChg>
        <pc:spChg chg="del">
          <ac:chgData name="Andrew Reynolds" userId="8a5993eb-80fa-4106-9c63-538a3014db5b" providerId="ADAL" clId="{9689F1FE-7EFD-44B3-AE1C-803C421C1919}" dt="2022-02-15T06:01:20.191" v="5295" actId="478"/>
          <ac:spMkLst>
            <pc:docMk/>
            <pc:sldMk cId="1748587620" sldId="269"/>
            <ac:spMk id="15" creationId="{6BE27460-131B-4DBB-956D-11E28DCD4E7C}"/>
          </ac:spMkLst>
        </pc:spChg>
        <pc:spChg chg="del">
          <ac:chgData name="Andrew Reynolds" userId="8a5993eb-80fa-4106-9c63-538a3014db5b" providerId="ADAL" clId="{9689F1FE-7EFD-44B3-AE1C-803C421C1919}" dt="2022-02-15T06:00:20.228" v="5251" actId="478"/>
          <ac:spMkLst>
            <pc:docMk/>
            <pc:sldMk cId="1748587620" sldId="269"/>
            <ac:spMk id="16" creationId="{7CA2EA98-0DD7-4BF9-8906-325F8146114A}"/>
          </ac:spMkLst>
        </pc:spChg>
        <pc:spChg chg="add mod">
          <ac:chgData name="Andrew Reynolds" userId="8a5993eb-80fa-4106-9c63-538a3014db5b" providerId="ADAL" clId="{9689F1FE-7EFD-44B3-AE1C-803C421C1919}" dt="2022-02-15T05:57:48.259" v="5167" actId="20577"/>
          <ac:spMkLst>
            <pc:docMk/>
            <pc:sldMk cId="1748587620" sldId="269"/>
            <ac:spMk id="17" creationId="{18232517-161A-4C3A-9A5B-98DBAA3F394B}"/>
          </ac:spMkLst>
        </pc:spChg>
        <pc:spChg chg="add mod">
          <ac:chgData name="Andrew Reynolds" userId="8a5993eb-80fa-4106-9c63-538a3014db5b" providerId="ADAL" clId="{9689F1FE-7EFD-44B3-AE1C-803C421C1919}" dt="2022-02-15T08:24:36.425" v="5946" actId="1076"/>
          <ac:spMkLst>
            <pc:docMk/>
            <pc:sldMk cId="1748587620" sldId="269"/>
            <ac:spMk id="18" creationId="{D17AE63D-92D7-480D-8A70-8ED27BAE22C1}"/>
          </ac:spMkLst>
        </pc:spChg>
        <pc:spChg chg="add mod">
          <ac:chgData name="Andrew Reynolds" userId="8a5993eb-80fa-4106-9c63-538a3014db5b" providerId="ADAL" clId="{9689F1FE-7EFD-44B3-AE1C-803C421C1919}" dt="2022-02-16T10:04:12.320" v="11744" actId="1076"/>
          <ac:spMkLst>
            <pc:docMk/>
            <pc:sldMk cId="1748587620" sldId="269"/>
            <ac:spMk id="19" creationId="{0E4C4D28-D40F-4E9E-B17B-5A2028EC1596}"/>
          </ac:spMkLst>
        </pc:spChg>
        <pc:spChg chg="add mod">
          <ac:chgData name="Andrew Reynolds" userId="8a5993eb-80fa-4106-9c63-538a3014db5b" providerId="ADAL" clId="{9689F1FE-7EFD-44B3-AE1C-803C421C1919}" dt="2022-02-15T08:24:41.819" v="5947" actId="571"/>
          <ac:spMkLst>
            <pc:docMk/>
            <pc:sldMk cId="1748587620" sldId="269"/>
            <ac:spMk id="20" creationId="{09D595A7-7CE7-429A-9C08-811191F6927A}"/>
          </ac:spMkLst>
        </pc:spChg>
        <pc:spChg chg="mod">
          <ac:chgData name="Andrew Reynolds" userId="8a5993eb-80fa-4106-9c63-538a3014db5b" providerId="ADAL" clId="{9689F1FE-7EFD-44B3-AE1C-803C421C1919}" dt="2022-02-15T05:52:10.130" v="4924" actId="20577"/>
          <ac:spMkLst>
            <pc:docMk/>
            <pc:sldMk cId="1748587620" sldId="269"/>
            <ac:spMk id="25" creationId="{FE869D92-2276-4DB5-9D6B-D24AB9E8B428}"/>
          </ac:spMkLst>
        </pc:spChg>
        <pc:spChg chg="mod">
          <ac:chgData name="Andrew Reynolds" userId="8a5993eb-80fa-4106-9c63-538a3014db5b" providerId="ADAL" clId="{9689F1FE-7EFD-44B3-AE1C-803C421C1919}" dt="2022-02-15T05:59:53.560" v="5248" actId="14100"/>
          <ac:spMkLst>
            <pc:docMk/>
            <pc:sldMk cId="1748587620" sldId="269"/>
            <ac:spMk id="26" creationId="{CE7A7155-6425-4774-BBE5-789DF359D6FF}"/>
          </ac:spMkLst>
        </pc:spChg>
        <pc:spChg chg="mod">
          <ac:chgData name="Andrew Reynolds" userId="8a5993eb-80fa-4106-9c63-538a3014db5b" providerId="ADAL" clId="{9689F1FE-7EFD-44B3-AE1C-803C421C1919}" dt="2022-02-15T05:52:22.769" v="4950" actId="20577"/>
          <ac:spMkLst>
            <pc:docMk/>
            <pc:sldMk cId="1748587620" sldId="269"/>
            <ac:spMk id="35" creationId="{0076B652-CB06-4F1A-95DB-C41705D504CA}"/>
          </ac:spMkLst>
        </pc:spChg>
        <pc:spChg chg="mod">
          <ac:chgData name="Andrew Reynolds" userId="8a5993eb-80fa-4106-9c63-538a3014db5b" providerId="ADAL" clId="{9689F1FE-7EFD-44B3-AE1C-803C421C1919}" dt="2022-02-15T05:53:10.400" v="4990" actId="20577"/>
          <ac:spMkLst>
            <pc:docMk/>
            <pc:sldMk cId="1748587620" sldId="269"/>
            <ac:spMk id="36" creationId="{0226A0DF-C3BF-471B-B92B-A06371D28067}"/>
          </ac:spMkLst>
        </pc:spChg>
        <pc:spChg chg="mod">
          <ac:chgData name="Andrew Reynolds" userId="8a5993eb-80fa-4106-9c63-538a3014db5b" providerId="ADAL" clId="{9689F1FE-7EFD-44B3-AE1C-803C421C1919}" dt="2022-02-15T05:59:18.507" v="5231" actId="20577"/>
          <ac:spMkLst>
            <pc:docMk/>
            <pc:sldMk cId="1748587620" sldId="269"/>
            <ac:spMk id="37" creationId="{0D0225B5-6D6E-4458-8671-4C328B23B833}"/>
          </ac:spMkLst>
        </pc:spChg>
        <pc:graphicFrameChg chg="modGraphic">
          <ac:chgData name="Andrew Reynolds" userId="8a5993eb-80fa-4106-9c63-538a3014db5b" providerId="ADAL" clId="{9689F1FE-7EFD-44B3-AE1C-803C421C1919}" dt="2022-02-15T08:24:21.928" v="5944" actId="20577"/>
          <ac:graphicFrameMkLst>
            <pc:docMk/>
            <pc:sldMk cId="1748587620" sldId="269"/>
            <ac:graphicFrameMk id="4" creationId="{819171EC-5342-447A-9687-B69618B651DF}"/>
          </ac:graphicFrameMkLst>
        </pc:graphicFrameChg>
      </pc:sldChg>
      <pc:sldChg chg="addSp delSp modSp add mod delAnim modAnim">
        <pc:chgData name="Andrew Reynolds" userId="8a5993eb-80fa-4106-9c63-538a3014db5b" providerId="ADAL" clId="{9689F1FE-7EFD-44B3-AE1C-803C421C1919}" dt="2022-02-15T08:31:50.288" v="6338" actId="14100"/>
        <pc:sldMkLst>
          <pc:docMk/>
          <pc:sldMk cId="4197995741" sldId="270"/>
        </pc:sldMkLst>
        <pc:spChg chg="mod">
          <ac:chgData name="Andrew Reynolds" userId="8a5993eb-80fa-4106-9c63-538a3014db5b" providerId="ADAL" clId="{9689F1FE-7EFD-44B3-AE1C-803C421C1919}" dt="2022-02-15T08:26:04.951" v="6036" actId="20577"/>
          <ac:spMkLst>
            <pc:docMk/>
            <pc:sldMk cId="4197995741" sldId="270"/>
            <ac:spMk id="10" creationId="{E1AD2D63-54BD-457F-9F06-740A741D5F47}"/>
          </ac:spMkLst>
        </pc:spChg>
        <pc:spChg chg="del">
          <ac:chgData name="Andrew Reynolds" userId="8a5993eb-80fa-4106-9c63-538a3014db5b" providerId="ADAL" clId="{9689F1FE-7EFD-44B3-AE1C-803C421C1919}" dt="2022-02-15T06:11:05.230" v="5520" actId="478"/>
          <ac:spMkLst>
            <pc:docMk/>
            <pc:sldMk cId="4197995741" sldId="270"/>
            <ac:spMk id="11" creationId="{752ABC6E-50A8-4052-AA43-A268200923AE}"/>
          </ac:spMkLst>
        </pc:spChg>
        <pc:spChg chg="del">
          <ac:chgData name="Andrew Reynolds" userId="8a5993eb-80fa-4106-9c63-538a3014db5b" providerId="ADAL" clId="{9689F1FE-7EFD-44B3-AE1C-803C421C1919}" dt="2022-02-15T06:11:03.644" v="5519" actId="478"/>
          <ac:spMkLst>
            <pc:docMk/>
            <pc:sldMk cId="4197995741" sldId="270"/>
            <ac:spMk id="14" creationId="{A19F662B-58AF-4C6B-9348-2974A8C2F77E}"/>
          </ac:spMkLst>
        </pc:spChg>
        <pc:spChg chg="add mod">
          <ac:chgData name="Andrew Reynolds" userId="8a5993eb-80fa-4106-9c63-538a3014db5b" providerId="ADAL" clId="{9689F1FE-7EFD-44B3-AE1C-803C421C1919}" dt="2022-02-15T06:54:57.425" v="5669" actId="20577"/>
          <ac:spMkLst>
            <pc:docMk/>
            <pc:sldMk cId="4197995741" sldId="270"/>
            <ac:spMk id="15" creationId="{97D4FB3D-7E2A-48D7-B219-9491A34FB808}"/>
          </ac:spMkLst>
        </pc:spChg>
        <pc:spChg chg="add mod">
          <ac:chgData name="Andrew Reynolds" userId="8a5993eb-80fa-4106-9c63-538a3014db5b" providerId="ADAL" clId="{9689F1FE-7EFD-44B3-AE1C-803C421C1919}" dt="2022-02-15T06:59:32.241" v="5898" actId="1076"/>
          <ac:spMkLst>
            <pc:docMk/>
            <pc:sldMk cId="4197995741" sldId="270"/>
            <ac:spMk id="16" creationId="{FCC97801-E29C-4328-9EFC-F4DF51B16346}"/>
          </ac:spMkLst>
        </pc:spChg>
        <pc:spChg chg="mod">
          <ac:chgData name="Andrew Reynolds" userId="8a5993eb-80fa-4106-9c63-538a3014db5b" providerId="ADAL" clId="{9689F1FE-7EFD-44B3-AE1C-803C421C1919}" dt="2022-02-15T06:54:38.285" v="5637" actId="1076"/>
          <ac:spMkLst>
            <pc:docMk/>
            <pc:sldMk cId="4197995741" sldId="270"/>
            <ac:spMk id="17" creationId="{18232517-161A-4C3A-9A5B-98DBAA3F394B}"/>
          </ac:spMkLst>
        </pc:spChg>
        <pc:spChg chg="mod">
          <ac:chgData name="Andrew Reynolds" userId="8a5993eb-80fa-4106-9c63-538a3014db5b" providerId="ADAL" clId="{9689F1FE-7EFD-44B3-AE1C-803C421C1919}" dt="2022-02-15T06:59:29.751" v="5897" actId="1076"/>
          <ac:spMkLst>
            <pc:docMk/>
            <pc:sldMk cId="4197995741" sldId="270"/>
            <ac:spMk id="18" creationId="{D17AE63D-92D7-480D-8A70-8ED27BAE22C1}"/>
          </ac:spMkLst>
        </pc:spChg>
        <pc:spChg chg="mod">
          <ac:chgData name="Andrew Reynolds" userId="8a5993eb-80fa-4106-9c63-538a3014db5b" providerId="ADAL" clId="{9689F1FE-7EFD-44B3-AE1C-803C421C1919}" dt="2022-02-15T06:59:36.962" v="5899" actId="1076"/>
          <ac:spMkLst>
            <pc:docMk/>
            <pc:sldMk cId="4197995741" sldId="270"/>
            <ac:spMk id="19" creationId="{0E4C4D28-D40F-4E9E-B17B-5A2028EC1596}"/>
          </ac:spMkLst>
        </pc:spChg>
        <pc:spChg chg="add mod">
          <ac:chgData name="Andrew Reynolds" userId="8a5993eb-80fa-4106-9c63-538a3014db5b" providerId="ADAL" clId="{9689F1FE-7EFD-44B3-AE1C-803C421C1919}" dt="2022-02-15T08:31:50.288" v="6338" actId="14100"/>
          <ac:spMkLst>
            <pc:docMk/>
            <pc:sldMk cId="4197995741" sldId="270"/>
            <ac:spMk id="20" creationId="{42F423E8-95F3-43F3-8E3D-D62CD6CBB80C}"/>
          </ac:spMkLst>
        </pc:spChg>
        <pc:spChg chg="mod">
          <ac:chgData name="Andrew Reynolds" userId="8a5993eb-80fa-4106-9c63-538a3014db5b" providerId="ADAL" clId="{9689F1FE-7EFD-44B3-AE1C-803C421C1919}" dt="2022-02-15T06:10:03.705" v="5445" actId="20577"/>
          <ac:spMkLst>
            <pc:docMk/>
            <pc:sldMk cId="4197995741" sldId="270"/>
            <ac:spMk id="25" creationId="{FE869D92-2276-4DB5-9D6B-D24AB9E8B428}"/>
          </ac:spMkLst>
        </pc:spChg>
        <pc:spChg chg="mod">
          <ac:chgData name="Andrew Reynolds" userId="8a5993eb-80fa-4106-9c63-538a3014db5b" providerId="ADAL" clId="{9689F1FE-7EFD-44B3-AE1C-803C421C1919}" dt="2022-02-15T06:55:41.633" v="5715" actId="20577"/>
          <ac:spMkLst>
            <pc:docMk/>
            <pc:sldMk cId="4197995741" sldId="270"/>
            <ac:spMk id="26" creationId="{CE7A7155-6425-4774-BBE5-789DF359D6FF}"/>
          </ac:spMkLst>
        </pc:spChg>
        <pc:spChg chg="del">
          <ac:chgData name="Andrew Reynolds" userId="8a5993eb-80fa-4106-9c63-538a3014db5b" providerId="ADAL" clId="{9689F1FE-7EFD-44B3-AE1C-803C421C1919}" dt="2022-02-15T08:24:51.346" v="5948" actId="478"/>
          <ac:spMkLst>
            <pc:docMk/>
            <pc:sldMk cId="4197995741" sldId="270"/>
            <ac:spMk id="35" creationId="{0076B652-CB06-4F1A-95DB-C41705D504CA}"/>
          </ac:spMkLst>
        </pc:spChg>
        <pc:spChg chg="mod">
          <ac:chgData name="Andrew Reynolds" userId="8a5993eb-80fa-4106-9c63-538a3014db5b" providerId="ADAL" clId="{9689F1FE-7EFD-44B3-AE1C-803C421C1919}" dt="2022-02-15T08:25:40.663" v="5967" actId="20577"/>
          <ac:spMkLst>
            <pc:docMk/>
            <pc:sldMk cId="4197995741" sldId="270"/>
            <ac:spMk id="36" creationId="{0226A0DF-C3BF-471B-B92B-A06371D28067}"/>
          </ac:spMkLst>
        </pc:spChg>
        <pc:spChg chg="mod">
          <ac:chgData name="Andrew Reynolds" userId="8a5993eb-80fa-4106-9c63-538a3014db5b" providerId="ADAL" clId="{9689F1FE-7EFD-44B3-AE1C-803C421C1919}" dt="2022-02-15T06:55:24.236" v="5674" actId="1076"/>
          <ac:spMkLst>
            <pc:docMk/>
            <pc:sldMk cId="4197995741" sldId="270"/>
            <ac:spMk id="37" creationId="{0D0225B5-6D6E-4458-8671-4C328B23B833}"/>
          </ac:spMkLst>
        </pc:spChg>
        <pc:graphicFrameChg chg="mod modGraphic">
          <ac:chgData name="Andrew Reynolds" userId="8a5993eb-80fa-4106-9c63-538a3014db5b" providerId="ADAL" clId="{9689F1FE-7EFD-44B3-AE1C-803C421C1919}" dt="2022-02-15T08:26:53.912" v="6038" actId="20577"/>
          <ac:graphicFrameMkLst>
            <pc:docMk/>
            <pc:sldMk cId="4197995741" sldId="270"/>
            <ac:graphicFrameMk id="4" creationId="{819171EC-5342-447A-9687-B69618B651DF}"/>
          </ac:graphicFrameMkLst>
        </pc:graphicFrameChg>
      </pc:sldChg>
      <pc:sldChg chg="addSp delSp modSp add mod delAnim modAnim">
        <pc:chgData name="Andrew Reynolds" userId="8a5993eb-80fa-4106-9c63-538a3014db5b" providerId="ADAL" clId="{9689F1FE-7EFD-44B3-AE1C-803C421C1919}" dt="2022-02-15T08:31:21.152" v="6336"/>
        <pc:sldMkLst>
          <pc:docMk/>
          <pc:sldMk cId="4184497797" sldId="271"/>
        </pc:sldMkLst>
        <pc:spChg chg="mod">
          <ac:chgData name="Andrew Reynolds" userId="8a5993eb-80fa-4106-9c63-538a3014db5b" providerId="ADAL" clId="{9689F1FE-7EFD-44B3-AE1C-803C421C1919}" dt="2022-02-15T08:31:08.095" v="6334" actId="20577"/>
          <ac:spMkLst>
            <pc:docMk/>
            <pc:sldMk cId="4184497797" sldId="271"/>
            <ac:spMk id="10" creationId="{E1AD2D63-54BD-457F-9F06-740A741D5F47}"/>
          </ac:spMkLst>
        </pc:spChg>
        <pc:spChg chg="del">
          <ac:chgData name="Andrew Reynolds" userId="8a5993eb-80fa-4106-9c63-538a3014db5b" providerId="ADAL" clId="{9689F1FE-7EFD-44B3-AE1C-803C421C1919}" dt="2022-02-15T08:28:37.201" v="6054" actId="478"/>
          <ac:spMkLst>
            <pc:docMk/>
            <pc:sldMk cId="4184497797" sldId="271"/>
            <ac:spMk id="15" creationId="{97D4FB3D-7E2A-48D7-B219-9491A34FB808}"/>
          </ac:spMkLst>
        </pc:spChg>
        <pc:spChg chg="del">
          <ac:chgData name="Andrew Reynolds" userId="8a5993eb-80fa-4106-9c63-538a3014db5b" providerId="ADAL" clId="{9689F1FE-7EFD-44B3-AE1C-803C421C1919}" dt="2022-02-15T08:28:27.029" v="6047" actId="478"/>
          <ac:spMkLst>
            <pc:docMk/>
            <pc:sldMk cId="4184497797" sldId="271"/>
            <ac:spMk id="16" creationId="{FCC97801-E29C-4328-9EFC-F4DF51B16346}"/>
          </ac:spMkLst>
        </pc:spChg>
        <pc:spChg chg="del">
          <ac:chgData name="Andrew Reynolds" userId="8a5993eb-80fa-4106-9c63-538a3014db5b" providerId="ADAL" clId="{9689F1FE-7EFD-44B3-AE1C-803C421C1919}" dt="2022-02-15T08:28:35.768" v="6053" actId="478"/>
          <ac:spMkLst>
            <pc:docMk/>
            <pc:sldMk cId="4184497797" sldId="271"/>
            <ac:spMk id="17" creationId="{18232517-161A-4C3A-9A5B-98DBAA3F394B}"/>
          </ac:spMkLst>
        </pc:spChg>
        <pc:spChg chg="del">
          <ac:chgData name="Andrew Reynolds" userId="8a5993eb-80fa-4106-9c63-538a3014db5b" providerId="ADAL" clId="{9689F1FE-7EFD-44B3-AE1C-803C421C1919}" dt="2022-02-15T08:28:27.996" v="6048" actId="478"/>
          <ac:spMkLst>
            <pc:docMk/>
            <pc:sldMk cId="4184497797" sldId="271"/>
            <ac:spMk id="18" creationId="{D17AE63D-92D7-480D-8A70-8ED27BAE22C1}"/>
          </ac:spMkLst>
        </pc:spChg>
        <pc:spChg chg="del">
          <ac:chgData name="Andrew Reynolds" userId="8a5993eb-80fa-4106-9c63-538a3014db5b" providerId="ADAL" clId="{9689F1FE-7EFD-44B3-AE1C-803C421C1919}" dt="2022-02-15T08:28:28.858" v="6049" actId="478"/>
          <ac:spMkLst>
            <pc:docMk/>
            <pc:sldMk cId="4184497797" sldId="271"/>
            <ac:spMk id="19" creationId="{0E4C4D28-D40F-4E9E-B17B-5A2028EC1596}"/>
          </ac:spMkLst>
        </pc:spChg>
        <pc:spChg chg="del">
          <ac:chgData name="Andrew Reynolds" userId="8a5993eb-80fa-4106-9c63-538a3014db5b" providerId="ADAL" clId="{9689F1FE-7EFD-44B3-AE1C-803C421C1919}" dt="2022-02-15T08:28:30.724" v="6050" actId="478"/>
          <ac:spMkLst>
            <pc:docMk/>
            <pc:sldMk cId="4184497797" sldId="271"/>
            <ac:spMk id="20" creationId="{42F423E8-95F3-43F3-8E3D-D62CD6CBB80C}"/>
          </ac:spMkLst>
        </pc:spChg>
        <pc:spChg chg="add mod">
          <ac:chgData name="Andrew Reynolds" userId="8a5993eb-80fa-4106-9c63-538a3014db5b" providerId="ADAL" clId="{9689F1FE-7EFD-44B3-AE1C-803C421C1919}" dt="2022-02-15T08:29:48.535" v="6179" actId="20577"/>
          <ac:spMkLst>
            <pc:docMk/>
            <pc:sldMk cId="4184497797" sldId="271"/>
            <ac:spMk id="21" creationId="{2A608FD5-1070-4B11-8D5C-33CFDDEA0B99}"/>
          </ac:spMkLst>
        </pc:spChg>
        <pc:spChg chg="del">
          <ac:chgData name="Andrew Reynolds" userId="8a5993eb-80fa-4106-9c63-538a3014db5b" providerId="ADAL" clId="{9689F1FE-7EFD-44B3-AE1C-803C421C1919}" dt="2022-02-15T08:28:31.492" v="6051" actId="478"/>
          <ac:spMkLst>
            <pc:docMk/>
            <pc:sldMk cId="4184497797" sldId="271"/>
            <ac:spMk id="26" creationId="{CE7A7155-6425-4774-BBE5-789DF359D6FF}"/>
          </ac:spMkLst>
        </pc:spChg>
        <pc:spChg chg="mod">
          <ac:chgData name="Andrew Reynolds" userId="8a5993eb-80fa-4106-9c63-538a3014db5b" providerId="ADAL" clId="{9689F1FE-7EFD-44B3-AE1C-803C421C1919}" dt="2022-02-15T08:30:36.807" v="6239" actId="20577"/>
          <ac:spMkLst>
            <pc:docMk/>
            <pc:sldMk cId="4184497797" sldId="271"/>
            <ac:spMk id="36" creationId="{0226A0DF-C3BF-471B-B92B-A06371D28067}"/>
          </ac:spMkLst>
        </pc:spChg>
        <pc:spChg chg="del">
          <ac:chgData name="Andrew Reynolds" userId="8a5993eb-80fa-4106-9c63-538a3014db5b" providerId="ADAL" clId="{9689F1FE-7EFD-44B3-AE1C-803C421C1919}" dt="2022-02-15T08:28:33.322" v="6052" actId="478"/>
          <ac:spMkLst>
            <pc:docMk/>
            <pc:sldMk cId="4184497797" sldId="271"/>
            <ac:spMk id="37" creationId="{0D0225B5-6D6E-4458-8671-4C328B23B833}"/>
          </ac:spMkLst>
        </pc:spChg>
        <pc:graphicFrameChg chg="modGraphic">
          <ac:chgData name="Andrew Reynolds" userId="8a5993eb-80fa-4106-9c63-538a3014db5b" providerId="ADAL" clId="{9689F1FE-7EFD-44B3-AE1C-803C421C1919}" dt="2022-02-15T08:31:12.713" v="6335" actId="20577"/>
          <ac:graphicFrameMkLst>
            <pc:docMk/>
            <pc:sldMk cId="4184497797" sldId="271"/>
            <ac:graphicFrameMk id="4" creationId="{819171EC-5342-447A-9687-B69618B651DF}"/>
          </ac:graphicFrameMkLst>
        </pc:graphicFrameChg>
      </pc:sldChg>
      <pc:sldChg chg="addSp modSp add mod modAnim">
        <pc:chgData name="Andrew Reynolds" userId="8a5993eb-80fa-4106-9c63-538a3014db5b" providerId="ADAL" clId="{9689F1FE-7EFD-44B3-AE1C-803C421C1919}" dt="2022-02-15T08:46:55.803" v="7714" actId="404"/>
        <pc:sldMkLst>
          <pc:docMk/>
          <pc:sldMk cId="1574968656" sldId="272"/>
        </pc:sldMkLst>
        <pc:spChg chg="add mod">
          <ac:chgData name="Andrew Reynolds" userId="8a5993eb-80fa-4106-9c63-538a3014db5b" providerId="ADAL" clId="{9689F1FE-7EFD-44B3-AE1C-803C421C1919}" dt="2022-02-15T08:42:16.802" v="7193" actId="1076"/>
          <ac:spMkLst>
            <pc:docMk/>
            <pc:sldMk cId="1574968656" sldId="272"/>
            <ac:spMk id="8" creationId="{F19428CD-8E70-4A22-BB23-AB874F73DD64}"/>
          </ac:spMkLst>
        </pc:spChg>
        <pc:spChg chg="add mod">
          <ac:chgData name="Andrew Reynolds" userId="8a5993eb-80fa-4106-9c63-538a3014db5b" providerId="ADAL" clId="{9689F1FE-7EFD-44B3-AE1C-803C421C1919}" dt="2022-02-15T08:42:13.799" v="7192" actId="1076"/>
          <ac:spMkLst>
            <pc:docMk/>
            <pc:sldMk cId="1574968656" sldId="272"/>
            <ac:spMk id="9" creationId="{7C6F3459-395F-446C-9168-2359E6806987}"/>
          </ac:spMkLst>
        </pc:spChg>
        <pc:spChg chg="mod">
          <ac:chgData name="Andrew Reynolds" userId="8a5993eb-80fa-4106-9c63-538a3014db5b" providerId="ADAL" clId="{9689F1FE-7EFD-44B3-AE1C-803C421C1919}" dt="2022-02-15T08:35:24.690" v="6596" actId="20577"/>
          <ac:spMkLst>
            <pc:docMk/>
            <pc:sldMk cId="1574968656" sldId="272"/>
            <ac:spMk id="10" creationId="{E1AD2D63-54BD-457F-9F06-740A741D5F47}"/>
          </ac:spMkLst>
        </pc:spChg>
        <pc:spChg chg="add mod">
          <ac:chgData name="Andrew Reynolds" userId="8a5993eb-80fa-4106-9c63-538a3014db5b" providerId="ADAL" clId="{9689F1FE-7EFD-44B3-AE1C-803C421C1919}" dt="2022-02-15T08:42:23.563" v="7195" actId="1076"/>
          <ac:spMkLst>
            <pc:docMk/>
            <pc:sldMk cId="1574968656" sldId="272"/>
            <ac:spMk id="11" creationId="{16B90DA7-5134-4316-88E2-1DDEE2D8ADA8}"/>
          </ac:spMkLst>
        </pc:spChg>
        <pc:spChg chg="add mod">
          <ac:chgData name="Andrew Reynolds" userId="8a5993eb-80fa-4106-9c63-538a3014db5b" providerId="ADAL" clId="{9689F1FE-7EFD-44B3-AE1C-803C421C1919}" dt="2022-02-15T08:38:38.989" v="6883" actId="20577"/>
          <ac:spMkLst>
            <pc:docMk/>
            <pc:sldMk cId="1574968656" sldId="272"/>
            <ac:spMk id="12" creationId="{E15A4080-F8E1-4757-8435-08E11CF8D45F}"/>
          </ac:spMkLst>
        </pc:spChg>
        <pc:spChg chg="add mod">
          <ac:chgData name="Andrew Reynolds" userId="8a5993eb-80fa-4106-9c63-538a3014db5b" providerId="ADAL" clId="{9689F1FE-7EFD-44B3-AE1C-803C421C1919}" dt="2022-02-15T08:42:26.894" v="7196" actId="1076"/>
          <ac:spMkLst>
            <pc:docMk/>
            <pc:sldMk cId="1574968656" sldId="272"/>
            <ac:spMk id="13" creationId="{63FF66D8-2CBB-463E-B672-596607CE290C}"/>
          </ac:spMkLst>
        </pc:spChg>
        <pc:spChg chg="add mod">
          <ac:chgData name="Andrew Reynolds" userId="8a5993eb-80fa-4106-9c63-538a3014db5b" providerId="ADAL" clId="{9689F1FE-7EFD-44B3-AE1C-803C421C1919}" dt="2022-02-15T08:42:29.122" v="7197" actId="1076"/>
          <ac:spMkLst>
            <pc:docMk/>
            <pc:sldMk cId="1574968656" sldId="272"/>
            <ac:spMk id="14" creationId="{14EF4251-2299-4EAA-B4A0-4EA42312DAD9}"/>
          </ac:spMkLst>
        </pc:spChg>
        <pc:spChg chg="add mod">
          <ac:chgData name="Andrew Reynolds" userId="8a5993eb-80fa-4106-9c63-538a3014db5b" providerId="ADAL" clId="{9689F1FE-7EFD-44B3-AE1C-803C421C1919}" dt="2022-02-15T08:46:55.803" v="7714" actId="404"/>
          <ac:spMkLst>
            <pc:docMk/>
            <pc:sldMk cId="1574968656" sldId="272"/>
            <ac:spMk id="15" creationId="{9D977A09-ABB4-4184-97AB-FBAF44D6E8B8}"/>
          </ac:spMkLst>
        </pc:spChg>
        <pc:spChg chg="add mod">
          <ac:chgData name="Andrew Reynolds" userId="8a5993eb-80fa-4106-9c63-538a3014db5b" providerId="ADAL" clId="{9689F1FE-7EFD-44B3-AE1C-803C421C1919}" dt="2022-02-15T08:46:47.090" v="7713" actId="404"/>
          <ac:spMkLst>
            <pc:docMk/>
            <pc:sldMk cId="1574968656" sldId="272"/>
            <ac:spMk id="16" creationId="{E8B12E1F-46BB-42C7-80E2-5FC15A80987F}"/>
          </ac:spMkLst>
        </pc:spChg>
        <pc:spChg chg="mod">
          <ac:chgData name="Andrew Reynolds" userId="8a5993eb-80fa-4106-9c63-538a3014db5b" providerId="ADAL" clId="{9689F1FE-7EFD-44B3-AE1C-803C421C1919}" dt="2022-02-15T08:34:10.280" v="6467" actId="20577"/>
          <ac:spMkLst>
            <pc:docMk/>
            <pc:sldMk cId="1574968656" sldId="272"/>
            <ac:spMk id="21" creationId="{2A608FD5-1070-4B11-8D5C-33CFDDEA0B99}"/>
          </ac:spMkLst>
        </pc:spChg>
        <pc:spChg chg="mod">
          <ac:chgData name="Andrew Reynolds" userId="8a5993eb-80fa-4106-9c63-538a3014db5b" providerId="ADAL" clId="{9689F1FE-7EFD-44B3-AE1C-803C421C1919}" dt="2022-02-15T08:33:54.930" v="6392" actId="20577"/>
          <ac:spMkLst>
            <pc:docMk/>
            <pc:sldMk cId="1574968656" sldId="272"/>
            <ac:spMk id="25" creationId="{FE869D92-2276-4DB5-9D6B-D24AB9E8B428}"/>
          </ac:spMkLst>
        </pc:spChg>
        <pc:spChg chg="mod">
          <ac:chgData name="Andrew Reynolds" userId="8a5993eb-80fa-4106-9c63-538a3014db5b" providerId="ADAL" clId="{9689F1FE-7EFD-44B3-AE1C-803C421C1919}" dt="2022-02-15T08:42:18.972" v="7194" actId="1076"/>
          <ac:spMkLst>
            <pc:docMk/>
            <pc:sldMk cId="1574968656" sldId="272"/>
            <ac:spMk id="36" creationId="{0226A0DF-C3BF-471B-B92B-A06371D28067}"/>
          </ac:spMkLst>
        </pc:spChg>
        <pc:graphicFrameChg chg="modGraphic">
          <ac:chgData name="Andrew Reynolds" userId="8a5993eb-80fa-4106-9c63-538a3014db5b" providerId="ADAL" clId="{9689F1FE-7EFD-44B3-AE1C-803C421C1919}" dt="2022-02-15T08:43:36.849" v="7373" actId="20577"/>
          <ac:graphicFrameMkLst>
            <pc:docMk/>
            <pc:sldMk cId="1574968656" sldId="272"/>
            <ac:graphicFrameMk id="4" creationId="{819171EC-5342-447A-9687-B69618B651DF}"/>
          </ac:graphicFrameMkLst>
        </pc:graphicFrameChg>
      </pc:sldChg>
      <pc:sldChg chg="addSp delSp modSp add mod delAnim modAnim">
        <pc:chgData name="Andrew Reynolds" userId="8a5993eb-80fa-4106-9c63-538a3014db5b" providerId="ADAL" clId="{9689F1FE-7EFD-44B3-AE1C-803C421C1919}" dt="2022-02-15T08:53:40.929" v="8199" actId="20577"/>
        <pc:sldMkLst>
          <pc:docMk/>
          <pc:sldMk cId="1255680005" sldId="273"/>
        </pc:sldMkLst>
        <pc:spChg chg="mod">
          <ac:chgData name="Andrew Reynolds" userId="8a5993eb-80fa-4106-9c63-538a3014db5b" providerId="ADAL" clId="{9689F1FE-7EFD-44B3-AE1C-803C421C1919}" dt="2022-02-15T08:48:09.835" v="7745" actId="1076"/>
          <ac:spMkLst>
            <pc:docMk/>
            <pc:sldMk cId="1255680005" sldId="273"/>
            <ac:spMk id="8" creationId="{F19428CD-8E70-4A22-BB23-AB874F73DD64}"/>
          </ac:spMkLst>
        </pc:spChg>
        <pc:spChg chg="mod">
          <ac:chgData name="Andrew Reynolds" userId="8a5993eb-80fa-4106-9c63-538a3014db5b" providerId="ADAL" clId="{9689F1FE-7EFD-44B3-AE1C-803C421C1919}" dt="2022-02-15T08:49:32.887" v="7940" actId="1076"/>
          <ac:spMkLst>
            <pc:docMk/>
            <pc:sldMk cId="1255680005" sldId="273"/>
            <ac:spMk id="9" creationId="{7C6F3459-395F-446C-9168-2359E6806987}"/>
          </ac:spMkLst>
        </pc:spChg>
        <pc:spChg chg="mod">
          <ac:chgData name="Andrew Reynolds" userId="8a5993eb-80fa-4106-9c63-538a3014db5b" providerId="ADAL" clId="{9689F1FE-7EFD-44B3-AE1C-803C421C1919}" dt="2022-02-15T08:49:37.717" v="7942" actId="1076"/>
          <ac:spMkLst>
            <pc:docMk/>
            <pc:sldMk cId="1255680005" sldId="273"/>
            <ac:spMk id="10" creationId="{E1AD2D63-54BD-457F-9F06-740A741D5F47}"/>
          </ac:spMkLst>
        </pc:spChg>
        <pc:spChg chg="mod">
          <ac:chgData name="Andrew Reynolds" userId="8a5993eb-80fa-4106-9c63-538a3014db5b" providerId="ADAL" clId="{9689F1FE-7EFD-44B3-AE1C-803C421C1919}" dt="2022-02-15T08:50:38.852" v="8080" actId="20577"/>
          <ac:spMkLst>
            <pc:docMk/>
            <pc:sldMk cId="1255680005" sldId="273"/>
            <ac:spMk id="11" creationId="{16B90DA7-5134-4316-88E2-1DDEE2D8ADA8}"/>
          </ac:spMkLst>
        </pc:spChg>
        <pc:spChg chg="del">
          <ac:chgData name="Andrew Reynolds" userId="8a5993eb-80fa-4106-9c63-538a3014db5b" providerId="ADAL" clId="{9689F1FE-7EFD-44B3-AE1C-803C421C1919}" dt="2022-02-15T08:47:46.655" v="7738" actId="478"/>
          <ac:spMkLst>
            <pc:docMk/>
            <pc:sldMk cId="1255680005" sldId="273"/>
            <ac:spMk id="12" creationId="{E15A4080-F8E1-4757-8435-08E11CF8D45F}"/>
          </ac:spMkLst>
        </pc:spChg>
        <pc:spChg chg="del">
          <ac:chgData name="Andrew Reynolds" userId="8a5993eb-80fa-4106-9c63-538a3014db5b" providerId="ADAL" clId="{9689F1FE-7EFD-44B3-AE1C-803C421C1919}" dt="2022-02-15T08:44:36.475" v="7389" actId="478"/>
          <ac:spMkLst>
            <pc:docMk/>
            <pc:sldMk cId="1255680005" sldId="273"/>
            <ac:spMk id="13" creationId="{63FF66D8-2CBB-463E-B672-596607CE290C}"/>
          </ac:spMkLst>
        </pc:spChg>
        <pc:spChg chg="del">
          <ac:chgData name="Andrew Reynolds" userId="8a5993eb-80fa-4106-9c63-538a3014db5b" providerId="ADAL" clId="{9689F1FE-7EFD-44B3-AE1C-803C421C1919}" dt="2022-02-15T08:44:34.585" v="7388" actId="478"/>
          <ac:spMkLst>
            <pc:docMk/>
            <pc:sldMk cId="1255680005" sldId="273"/>
            <ac:spMk id="14" creationId="{14EF4251-2299-4EAA-B4A0-4EA42312DAD9}"/>
          </ac:spMkLst>
        </pc:spChg>
        <pc:spChg chg="del">
          <ac:chgData name="Andrew Reynolds" userId="8a5993eb-80fa-4106-9c63-538a3014db5b" providerId="ADAL" clId="{9689F1FE-7EFD-44B3-AE1C-803C421C1919}" dt="2022-02-15T08:44:31.147" v="7387" actId="478"/>
          <ac:spMkLst>
            <pc:docMk/>
            <pc:sldMk cId="1255680005" sldId="273"/>
            <ac:spMk id="15" creationId="{9D977A09-ABB4-4184-97AB-FBAF44D6E8B8}"/>
          </ac:spMkLst>
        </pc:spChg>
        <pc:spChg chg="del">
          <ac:chgData name="Andrew Reynolds" userId="8a5993eb-80fa-4106-9c63-538a3014db5b" providerId="ADAL" clId="{9689F1FE-7EFD-44B3-AE1C-803C421C1919}" dt="2022-02-15T08:44:29.201" v="7386" actId="478"/>
          <ac:spMkLst>
            <pc:docMk/>
            <pc:sldMk cId="1255680005" sldId="273"/>
            <ac:spMk id="16" creationId="{E8B12E1F-46BB-42C7-80E2-5FC15A80987F}"/>
          </ac:spMkLst>
        </pc:spChg>
        <pc:spChg chg="add mod">
          <ac:chgData name="Andrew Reynolds" userId="8a5993eb-80fa-4106-9c63-538a3014db5b" providerId="ADAL" clId="{9689F1FE-7EFD-44B3-AE1C-803C421C1919}" dt="2022-02-15T08:49:20.412" v="7937" actId="20577"/>
          <ac:spMkLst>
            <pc:docMk/>
            <pc:sldMk cId="1255680005" sldId="273"/>
            <ac:spMk id="17" creationId="{3DA47868-D55B-4E0C-8CD4-D83F06F22C7F}"/>
          </ac:spMkLst>
        </pc:spChg>
        <pc:spChg chg="add mod">
          <ac:chgData name="Andrew Reynolds" userId="8a5993eb-80fa-4106-9c63-538a3014db5b" providerId="ADAL" clId="{9689F1FE-7EFD-44B3-AE1C-803C421C1919}" dt="2022-02-15T08:53:33.166" v="8193" actId="20577"/>
          <ac:spMkLst>
            <pc:docMk/>
            <pc:sldMk cId="1255680005" sldId="273"/>
            <ac:spMk id="18" creationId="{EF937D8C-36B6-4922-8759-2F705F89DC90}"/>
          </ac:spMkLst>
        </pc:spChg>
        <pc:spChg chg="mod">
          <ac:chgData name="Andrew Reynolds" userId="8a5993eb-80fa-4106-9c63-538a3014db5b" providerId="ADAL" clId="{9689F1FE-7EFD-44B3-AE1C-803C421C1919}" dt="2022-02-15T08:46:42.195" v="7712" actId="20577"/>
          <ac:spMkLst>
            <pc:docMk/>
            <pc:sldMk cId="1255680005" sldId="273"/>
            <ac:spMk id="21" creationId="{2A608FD5-1070-4B11-8D5C-33CFDDEA0B99}"/>
          </ac:spMkLst>
        </pc:spChg>
        <pc:spChg chg="mod">
          <ac:chgData name="Andrew Reynolds" userId="8a5993eb-80fa-4106-9c63-538a3014db5b" providerId="ADAL" clId="{9689F1FE-7EFD-44B3-AE1C-803C421C1919}" dt="2022-02-15T08:45:27.612" v="7475" actId="404"/>
          <ac:spMkLst>
            <pc:docMk/>
            <pc:sldMk cId="1255680005" sldId="273"/>
            <ac:spMk id="25" creationId="{FE869D92-2276-4DB5-9D6B-D24AB9E8B428}"/>
          </ac:spMkLst>
        </pc:spChg>
        <pc:spChg chg="mod">
          <ac:chgData name="Andrew Reynolds" userId="8a5993eb-80fa-4106-9c63-538a3014db5b" providerId="ADAL" clId="{9689F1FE-7EFD-44B3-AE1C-803C421C1919}" dt="2022-02-15T08:53:07.281" v="8126" actId="20577"/>
          <ac:spMkLst>
            <pc:docMk/>
            <pc:sldMk cId="1255680005" sldId="273"/>
            <ac:spMk id="36" creationId="{0226A0DF-C3BF-471B-B92B-A06371D28067}"/>
          </ac:spMkLst>
        </pc:spChg>
        <pc:graphicFrameChg chg="modGraphic">
          <ac:chgData name="Andrew Reynolds" userId="8a5993eb-80fa-4106-9c63-538a3014db5b" providerId="ADAL" clId="{9689F1FE-7EFD-44B3-AE1C-803C421C1919}" dt="2022-02-15T08:53:40.929" v="8199" actId="20577"/>
          <ac:graphicFrameMkLst>
            <pc:docMk/>
            <pc:sldMk cId="1255680005" sldId="273"/>
            <ac:graphicFrameMk id="4" creationId="{819171EC-5342-447A-9687-B69618B651DF}"/>
          </ac:graphicFrameMkLst>
        </pc:graphicFrameChg>
      </pc:sldChg>
      <pc:sldChg chg="addSp delSp modSp add mod delAnim modAnim">
        <pc:chgData name="Andrew Reynolds" userId="8a5993eb-80fa-4106-9c63-538a3014db5b" providerId="ADAL" clId="{9689F1FE-7EFD-44B3-AE1C-803C421C1919}" dt="2022-02-15T09:18:33.655" v="9582" actId="313"/>
        <pc:sldMkLst>
          <pc:docMk/>
          <pc:sldMk cId="3858655135" sldId="274"/>
        </pc:sldMkLst>
        <pc:spChg chg="mod">
          <ac:chgData name="Andrew Reynolds" userId="8a5993eb-80fa-4106-9c63-538a3014db5b" providerId="ADAL" clId="{9689F1FE-7EFD-44B3-AE1C-803C421C1919}" dt="2022-02-15T08:59:55.630" v="8222" actId="20577"/>
          <ac:spMkLst>
            <pc:docMk/>
            <pc:sldMk cId="3858655135" sldId="274"/>
            <ac:spMk id="2" creationId="{AD94B1A7-6CA8-4709-A597-BD4B345D1227}"/>
          </ac:spMkLst>
        </pc:spChg>
        <pc:spChg chg="del">
          <ac:chgData name="Andrew Reynolds" userId="8a5993eb-80fa-4106-9c63-538a3014db5b" providerId="ADAL" clId="{9689F1FE-7EFD-44B3-AE1C-803C421C1919}" dt="2022-02-15T09:01:02.033" v="8284" actId="478"/>
          <ac:spMkLst>
            <pc:docMk/>
            <pc:sldMk cId="3858655135" sldId="274"/>
            <ac:spMk id="8" creationId="{F19428CD-8E70-4A22-BB23-AB874F73DD64}"/>
          </ac:spMkLst>
        </pc:spChg>
        <pc:spChg chg="del">
          <ac:chgData name="Andrew Reynolds" userId="8a5993eb-80fa-4106-9c63-538a3014db5b" providerId="ADAL" clId="{9689F1FE-7EFD-44B3-AE1C-803C421C1919}" dt="2022-02-15T09:00:59.301" v="8282" actId="478"/>
          <ac:spMkLst>
            <pc:docMk/>
            <pc:sldMk cId="3858655135" sldId="274"/>
            <ac:spMk id="9" creationId="{7C6F3459-395F-446C-9168-2359E6806987}"/>
          </ac:spMkLst>
        </pc:spChg>
        <pc:spChg chg="del">
          <ac:chgData name="Andrew Reynolds" userId="8a5993eb-80fa-4106-9c63-538a3014db5b" providerId="ADAL" clId="{9689F1FE-7EFD-44B3-AE1C-803C421C1919}" dt="2022-02-15T09:01:08.776" v="8285" actId="478"/>
          <ac:spMkLst>
            <pc:docMk/>
            <pc:sldMk cId="3858655135" sldId="274"/>
            <ac:spMk id="10" creationId="{E1AD2D63-54BD-457F-9F06-740A741D5F47}"/>
          </ac:spMkLst>
        </pc:spChg>
        <pc:spChg chg="del">
          <ac:chgData name="Andrew Reynolds" userId="8a5993eb-80fa-4106-9c63-538a3014db5b" providerId="ADAL" clId="{9689F1FE-7EFD-44B3-AE1C-803C421C1919}" dt="2022-02-15T09:00:57.365" v="8281" actId="478"/>
          <ac:spMkLst>
            <pc:docMk/>
            <pc:sldMk cId="3858655135" sldId="274"/>
            <ac:spMk id="11" creationId="{16B90DA7-5134-4316-88E2-1DDEE2D8ADA8}"/>
          </ac:spMkLst>
        </pc:spChg>
        <pc:spChg chg="add mod">
          <ac:chgData name="Andrew Reynolds" userId="8a5993eb-80fa-4106-9c63-538a3014db5b" providerId="ADAL" clId="{9689F1FE-7EFD-44B3-AE1C-803C421C1919}" dt="2022-02-15T09:04:29.688" v="8476" actId="20577"/>
          <ac:spMkLst>
            <pc:docMk/>
            <pc:sldMk cId="3858655135" sldId="274"/>
            <ac:spMk id="13" creationId="{BA325D76-D7E4-4002-965B-B5756E72379F}"/>
          </ac:spMkLst>
        </pc:spChg>
        <pc:spChg chg="add mod">
          <ac:chgData name="Andrew Reynolds" userId="8a5993eb-80fa-4106-9c63-538a3014db5b" providerId="ADAL" clId="{9689F1FE-7EFD-44B3-AE1C-803C421C1919}" dt="2022-02-15T09:06:51.001" v="8614" actId="20577"/>
          <ac:spMkLst>
            <pc:docMk/>
            <pc:sldMk cId="3858655135" sldId="274"/>
            <ac:spMk id="14" creationId="{B476737C-C89A-420B-9573-721127E753B8}"/>
          </ac:spMkLst>
        </pc:spChg>
        <pc:spChg chg="add mod">
          <ac:chgData name="Andrew Reynolds" userId="8a5993eb-80fa-4106-9c63-538a3014db5b" providerId="ADAL" clId="{9689F1FE-7EFD-44B3-AE1C-803C421C1919}" dt="2022-02-15T09:06:54.850" v="8615" actId="571"/>
          <ac:spMkLst>
            <pc:docMk/>
            <pc:sldMk cId="3858655135" sldId="274"/>
            <ac:spMk id="15" creationId="{513C69DB-3CA6-44F1-ABB4-BF5E4F689E03}"/>
          </ac:spMkLst>
        </pc:spChg>
        <pc:spChg chg="add mod">
          <ac:chgData name="Andrew Reynolds" userId="8a5993eb-80fa-4106-9c63-538a3014db5b" providerId="ADAL" clId="{9689F1FE-7EFD-44B3-AE1C-803C421C1919}" dt="2022-02-15T09:07:29.509" v="8644" actId="571"/>
          <ac:spMkLst>
            <pc:docMk/>
            <pc:sldMk cId="3858655135" sldId="274"/>
            <ac:spMk id="16" creationId="{76C2079C-6368-449A-B8E6-ECE29E9C2EC3}"/>
          </ac:spMkLst>
        </pc:spChg>
        <pc:spChg chg="del">
          <ac:chgData name="Andrew Reynolds" userId="8a5993eb-80fa-4106-9c63-538a3014db5b" providerId="ADAL" clId="{9689F1FE-7EFD-44B3-AE1C-803C421C1919}" dt="2022-02-15T09:01:00.717" v="8283" actId="478"/>
          <ac:spMkLst>
            <pc:docMk/>
            <pc:sldMk cId="3858655135" sldId="274"/>
            <ac:spMk id="17" creationId="{3DA47868-D55B-4E0C-8CD4-D83F06F22C7F}"/>
          </ac:spMkLst>
        </pc:spChg>
        <pc:spChg chg="del">
          <ac:chgData name="Andrew Reynolds" userId="8a5993eb-80fa-4106-9c63-538a3014db5b" providerId="ADAL" clId="{9689F1FE-7EFD-44B3-AE1C-803C421C1919}" dt="2022-02-15T09:00:53.833" v="8279" actId="478"/>
          <ac:spMkLst>
            <pc:docMk/>
            <pc:sldMk cId="3858655135" sldId="274"/>
            <ac:spMk id="18" creationId="{EF937D8C-36B6-4922-8759-2F705F89DC90}"/>
          </ac:spMkLst>
        </pc:spChg>
        <pc:spChg chg="add mod">
          <ac:chgData name="Andrew Reynolds" userId="8a5993eb-80fa-4106-9c63-538a3014db5b" providerId="ADAL" clId="{9689F1FE-7EFD-44B3-AE1C-803C421C1919}" dt="2022-02-15T09:09:12.936" v="8935" actId="20577"/>
          <ac:spMkLst>
            <pc:docMk/>
            <pc:sldMk cId="3858655135" sldId="274"/>
            <ac:spMk id="19" creationId="{378D75D7-BE1D-4978-9B9F-CF96A02330AA}"/>
          </ac:spMkLst>
        </pc:spChg>
        <pc:spChg chg="add mod">
          <ac:chgData name="Andrew Reynolds" userId="8a5993eb-80fa-4106-9c63-538a3014db5b" providerId="ADAL" clId="{9689F1FE-7EFD-44B3-AE1C-803C421C1919}" dt="2022-02-15T09:14:01.278" v="9016" actId="20577"/>
          <ac:spMkLst>
            <pc:docMk/>
            <pc:sldMk cId="3858655135" sldId="274"/>
            <ac:spMk id="20" creationId="{8C3D3327-93AB-4D78-89F9-DB37E1ED0761}"/>
          </ac:spMkLst>
        </pc:spChg>
        <pc:spChg chg="del">
          <ac:chgData name="Andrew Reynolds" userId="8a5993eb-80fa-4106-9c63-538a3014db5b" providerId="ADAL" clId="{9689F1FE-7EFD-44B3-AE1C-803C421C1919}" dt="2022-02-15T09:03:06.276" v="8323" actId="478"/>
          <ac:spMkLst>
            <pc:docMk/>
            <pc:sldMk cId="3858655135" sldId="274"/>
            <ac:spMk id="21" creationId="{2A608FD5-1070-4B11-8D5C-33CFDDEA0B99}"/>
          </ac:spMkLst>
        </pc:spChg>
        <pc:spChg chg="add mod">
          <ac:chgData name="Andrew Reynolds" userId="8a5993eb-80fa-4106-9c63-538a3014db5b" providerId="ADAL" clId="{9689F1FE-7EFD-44B3-AE1C-803C421C1919}" dt="2022-02-15T09:16:02.997" v="9288" actId="20577"/>
          <ac:spMkLst>
            <pc:docMk/>
            <pc:sldMk cId="3858655135" sldId="274"/>
            <ac:spMk id="22" creationId="{F1D81001-BBB9-4FE9-A04A-33FB3B363DF1}"/>
          </ac:spMkLst>
        </pc:spChg>
        <pc:spChg chg="add mod">
          <ac:chgData name="Andrew Reynolds" userId="8a5993eb-80fa-4106-9c63-538a3014db5b" providerId="ADAL" clId="{9689F1FE-7EFD-44B3-AE1C-803C421C1919}" dt="2022-02-15T09:18:33.655" v="9582" actId="313"/>
          <ac:spMkLst>
            <pc:docMk/>
            <pc:sldMk cId="3858655135" sldId="274"/>
            <ac:spMk id="23" creationId="{C94C377D-3ADF-4CA2-9BEA-5F3BAED80E17}"/>
          </ac:spMkLst>
        </pc:spChg>
        <pc:spChg chg="del">
          <ac:chgData name="Andrew Reynolds" userId="8a5993eb-80fa-4106-9c63-538a3014db5b" providerId="ADAL" clId="{9689F1FE-7EFD-44B3-AE1C-803C421C1919}" dt="2022-02-15T09:03:04.590" v="8322" actId="478"/>
          <ac:spMkLst>
            <pc:docMk/>
            <pc:sldMk cId="3858655135" sldId="274"/>
            <ac:spMk id="25" creationId="{FE869D92-2276-4DB5-9D6B-D24AB9E8B428}"/>
          </ac:spMkLst>
        </pc:spChg>
        <pc:spChg chg="del">
          <ac:chgData name="Andrew Reynolds" userId="8a5993eb-80fa-4106-9c63-538a3014db5b" providerId="ADAL" clId="{9689F1FE-7EFD-44B3-AE1C-803C421C1919}" dt="2022-02-15T09:00:55.636" v="8280" actId="478"/>
          <ac:spMkLst>
            <pc:docMk/>
            <pc:sldMk cId="3858655135" sldId="274"/>
            <ac:spMk id="36" creationId="{0226A0DF-C3BF-471B-B92B-A06371D28067}"/>
          </ac:spMkLst>
        </pc:spChg>
        <pc:graphicFrameChg chg="modGraphic">
          <ac:chgData name="Andrew Reynolds" userId="8a5993eb-80fa-4106-9c63-538a3014db5b" providerId="ADAL" clId="{9689F1FE-7EFD-44B3-AE1C-803C421C1919}" dt="2022-02-15T09:17:28.540" v="9346" actId="20577"/>
          <ac:graphicFrameMkLst>
            <pc:docMk/>
            <pc:sldMk cId="3858655135" sldId="274"/>
            <ac:graphicFrameMk id="4" creationId="{819171EC-5342-447A-9687-B69618B651DF}"/>
          </ac:graphicFrameMkLst>
        </pc:graphicFrameChg>
      </pc:sldChg>
      <pc:sldChg chg="modSp add mod">
        <pc:chgData name="Andrew Reynolds" userId="8a5993eb-80fa-4106-9c63-538a3014db5b" providerId="ADAL" clId="{9689F1FE-7EFD-44B3-AE1C-803C421C1919}" dt="2022-02-15T09:51:52.989" v="10249" actId="313"/>
        <pc:sldMkLst>
          <pc:docMk/>
          <pc:sldMk cId="4020051966" sldId="275"/>
        </pc:sldMkLst>
        <pc:spChg chg="mod">
          <ac:chgData name="Andrew Reynolds" userId="8a5993eb-80fa-4106-9c63-538a3014db5b" providerId="ADAL" clId="{9689F1FE-7EFD-44B3-AE1C-803C421C1919}" dt="2022-02-15T09:24:05.700" v="9645" actId="20577"/>
          <ac:spMkLst>
            <pc:docMk/>
            <pc:sldMk cId="4020051966" sldId="275"/>
            <ac:spMk id="13" creationId="{BA325D76-D7E4-4002-965B-B5756E72379F}"/>
          </ac:spMkLst>
        </pc:spChg>
        <pc:spChg chg="mod">
          <ac:chgData name="Andrew Reynolds" userId="8a5993eb-80fa-4106-9c63-538a3014db5b" providerId="ADAL" clId="{9689F1FE-7EFD-44B3-AE1C-803C421C1919}" dt="2022-02-15T09:26:25.364" v="9721" actId="20577"/>
          <ac:spMkLst>
            <pc:docMk/>
            <pc:sldMk cId="4020051966" sldId="275"/>
            <ac:spMk id="14" creationId="{B476737C-C89A-420B-9573-721127E753B8}"/>
          </ac:spMkLst>
        </pc:spChg>
        <pc:spChg chg="mod">
          <ac:chgData name="Andrew Reynolds" userId="8a5993eb-80fa-4106-9c63-538a3014db5b" providerId="ADAL" clId="{9689F1FE-7EFD-44B3-AE1C-803C421C1919}" dt="2022-02-15T09:27:24.782" v="9757" actId="20577"/>
          <ac:spMkLst>
            <pc:docMk/>
            <pc:sldMk cId="4020051966" sldId="275"/>
            <ac:spMk id="19" creationId="{378D75D7-BE1D-4978-9B9F-CF96A02330AA}"/>
          </ac:spMkLst>
        </pc:spChg>
        <pc:spChg chg="mod">
          <ac:chgData name="Andrew Reynolds" userId="8a5993eb-80fa-4106-9c63-538a3014db5b" providerId="ADAL" clId="{9689F1FE-7EFD-44B3-AE1C-803C421C1919}" dt="2022-02-15T09:48:46.137" v="9958" actId="20577"/>
          <ac:spMkLst>
            <pc:docMk/>
            <pc:sldMk cId="4020051966" sldId="275"/>
            <ac:spMk id="20" creationId="{8C3D3327-93AB-4D78-89F9-DB37E1ED0761}"/>
          </ac:spMkLst>
        </pc:spChg>
        <pc:spChg chg="mod">
          <ac:chgData name="Andrew Reynolds" userId="8a5993eb-80fa-4106-9c63-538a3014db5b" providerId="ADAL" clId="{9689F1FE-7EFD-44B3-AE1C-803C421C1919}" dt="2022-02-15T09:49:47.822" v="10063" actId="313"/>
          <ac:spMkLst>
            <pc:docMk/>
            <pc:sldMk cId="4020051966" sldId="275"/>
            <ac:spMk id="22" creationId="{F1D81001-BBB9-4FE9-A04A-33FB3B363DF1}"/>
          </ac:spMkLst>
        </pc:spChg>
        <pc:spChg chg="mod">
          <ac:chgData name="Andrew Reynolds" userId="8a5993eb-80fa-4106-9c63-538a3014db5b" providerId="ADAL" clId="{9689F1FE-7EFD-44B3-AE1C-803C421C1919}" dt="2022-02-15T09:51:52.989" v="10249" actId="313"/>
          <ac:spMkLst>
            <pc:docMk/>
            <pc:sldMk cId="4020051966" sldId="275"/>
            <ac:spMk id="23" creationId="{C94C377D-3ADF-4CA2-9BEA-5F3BAED80E17}"/>
          </ac:spMkLst>
        </pc:spChg>
        <pc:graphicFrameChg chg="modGraphic">
          <ac:chgData name="Andrew Reynolds" userId="8a5993eb-80fa-4106-9c63-538a3014db5b" providerId="ADAL" clId="{9689F1FE-7EFD-44B3-AE1C-803C421C1919}" dt="2022-02-15T09:51:49.293" v="10248" actId="20577"/>
          <ac:graphicFrameMkLst>
            <pc:docMk/>
            <pc:sldMk cId="4020051966" sldId="275"/>
            <ac:graphicFrameMk id="4" creationId="{819171EC-5342-447A-9687-B69618B651DF}"/>
          </ac:graphicFrameMkLst>
        </pc:graphicFrameChg>
      </pc:sldChg>
      <pc:sldChg chg="addSp delSp modSp add mod modAnim">
        <pc:chgData name="Andrew Reynolds" userId="8a5993eb-80fa-4106-9c63-538a3014db5b" providerId="ADAL" clId="{9689F1FE-7EFD-44B3-AE1C-803C421C1919}" dt="2022-02-15T10:04:22.278" v="11193" actId="1076"/>
        <pc:sldMkLst>
          <pc:docMk/>
          <pc:sldMk cId="2830807998" sldId="276"/>
        </pc:sldMkLst>
        <pc:spChg chg="add del mod">
          <ac:chgData name="Andrew Reynolds" userId="8a5993eb-80fa-4106-9c63-538a3014db5b" providerId="ADAL" clId="{9689F1FE-7EFD-44B3-AE1C-803C421C1919}" dt="2022-02-15T09:52:27.024" v="10286"/>
          <ac:spMkLst>
            <pc:docMk/>
            <pc:sldMk cId="2830807998" sldId="276"/>
            <ac:spMk id="12" creationId="{00EF792F-537C-4554-A02C-32722915680F}"/>
          </ac:spMkLst>
        </pc:spChg>
        <pc:spChg chg="mod">
          <ac:chgData name="Andrew Reynolds" userId="8a5993eb-80fa-4106-9c63-538a3014db5b" providerId="ADAL" clId="{9689F1FE-7EFD-44B3-AE1C-803C421C1919}" dt="2022-02-15T09:53:23.082" v="10475" actId="20577"/>
          <ac:spMkLst>
            <pc:docMk/>
            <pc:sldMk cId="2830807998" sldId="276"/>
            <ac:spMk id="13" creationId="{BA325D76-D7E4-4002-965B-B5756E72379F}"/>
          </ac:spMkLst>
        </pc:spChg>
        <pc:spChg chg="mod">
          <ac:chgData name="Andrew Reynolds" userId="8a5993eb-80fa-4106-9c63-538a3014db5b" providerId="ADAL" clId="{9689F1FE-7EFD-44B3-AE1C-803C421C1919}" dt="2022-02-15T10:03:55.693" v="11188" actId="1076"/>
          <ac:spMkLst>
            <pc:docMk/>
            <pc:sldMk cId="2830807998" sldId="276"/>
            <ac:spMk id="15" creationId="{513C69DB-3CA6-44F1-ABB4-BF5E4F689E03}"/>
          </ac:spMkLst>
        </pc:spChg>
        <pc:spChg chg="mod">
          <ac:chgData name="Andrew Reynolds" userId="8a5993eb-80fa-4106-9c63-538a3014db5b" providerId="ADAL" clId="{9689F1FE-7EFD-44B3-AE1C-803C421C1919}" dt="2022-02-15T10:03:58.237" v="11189" actId="1076"/>
          <ac:spMkLst>
            <pc:docMk/>
            <pc:sldMk cId="2830807998" sldId="276"/>
            <ac:spMk id="16" creationId="{76C2079C-6368-449A-B8E6-ECE29E9C2EC3}"/>
          </ac:spMkLst>
        </pc:spChg>
        <pc:spChg chg="add mod">
          <ac:chgData name="Andrew Reynolds" userId="8a5993eb-80fa-4106-9c63-538a3014db5b" providerId="ADAL" clId="{9689F1FE-7EFD-44B3-AE1C-803C421C1919}" dt="2022-02-15T10:03:48.399" v="11186" actId="1076"/>
          <ac:spMkLst>
            <pc:docMk/>
            <pc:sldMk cId="2830807998" sldId="276"/>
            <ac:spMk id="17" creationId="{ED2050B5-E35C-4FE1-9BDC-F3AB4FC4F247}"/>
          </ac:spMkLst>
        </pc:spChg>
        <pc:spChg chg="mod">
          <ac:chgData name="Andrew Reynolds" userId="8a5993eb-80fa-4106-9c63-538a3014db5b" providerId="ADAL" clId="{9689F1FE-7EFD-44B3-AE1C-803C421C1919}" dt="2022-02-15T10:04:02.278" v="11190" actId="1076"/>
          <ac:spMkLst>
            <pc:docMk/>
            <pc:sldMk cId="2830807998" sldId="276"/>
            <ac:spMk id="19" creationId="{378D75D7-BE1D-4978-9B9F-CF96A02330AA}"/>
          </ac:spMkLst>
        </pc:spChg>
        <pc:spChg chg="mod">
          <ac:chgData name="Andrew Reynolds" userId="8a5993eb-80fa-4106-9c63-538a3014db5b" providerId="ADAL" clId="{9689F1FE-7EFD-44B3-AE1C-803C421C1919}" dt="2022-02-15T10:04:15.717" v="11191" actId="1076"/>
          <ac:spMkLst>
            <pc:docMk/>
            <pc:sldMk cId="2830807998" sldId="276"/>
            <ac:spMk id="20" creationId="{8C3D3327-93AB-4D78-89F9-DB37E1ED0761}"/>
          </ac:spMkLst>
        </pc:spChg>
        <pc:spChg chg="mod">
          <ac:chgData name="Andrew Reynolds" userId="8a5993eb-80fa-4106-9c63-538a3014db5b" providerId="ADAL" clId="{9689F1FE-7EFD-44B3-AE1C-803C421C1919}" dt="2022-02-15T10:04:20.085" v="11192" actId="1076"/>
          <ac:spMkLst>
            <pc:docMk/>
            <pc:sldMk cId="2830807998" sldId="276"/>
            <ac:spMk id="22" creationId="{F1D81001-BBB9-4FE9-A04A-33FB3B363DF1}"/>
          </ac:spMkLst>
        </pc:spChg>
        <pc:spChg chg="mod">
          <ac:chgData name="Andrew Reynolds" userId="8a5993eb-80fa-4106-9c63-538a3014db5b" providerId="ADAL" clId="{9689F1FE-7EFD-44B3-AE1C-803C421C1919}" dt="2022-02-15T10:04:22.278" v="11193" actId="1076"/>
          <ac:spMkLst>
            <pc:docMk/>
            <pc:sldMk cId="2830807998" sldId="276"/>
            <ac:spMk id="23" creationId="{C94C377D-3ADF-4CA2-9BEA-5F3BAED80E17}"/>
          </ac:spMkLst>
        </pc:spChg>
        <pc:graphicFrameChg chg="mod modGraphic">
          <ac:chgData name="Andrew Reynolds" userId="8a5993eb-80fa-4106-9c63-538a3014db5b" providerId="ADAL" clId="{9689F1FE-7EFD-44B3-AE1C-803C421C1919}" dt="2022-02-15T10:03:41.229" v="11185" actId="20577"/>
          <ac:graphicFrameMkLst>
            <pc:docMk/>
            <pc:sldMk cId="2830807998" sldId="276"/>
            <ac:graphicFrameMk id="4" creationId="{819171EC-5342-447A-9687-B69618B651DF}"/>
          </ac:graphicFrameMkLst>
        </pc:graphicFrameChg>
      </pc:sldChg>
      <pc:sldChg chg="delSp modSp add mod delAnim modAnim">
        <pc:chgData name="Andrew Reynolds" userId="8a5993eb-80fa-4106-9c63-538a3014db5b" providerId="ADAL" clId="{9689F1FE-7EFD-44B3-AE1C-803C421C1919}" dt="2022-02-15T10:27:11.223" v="11729" actId="478"/>
        <pc:sldMkLst>
          <pc:docMk/>
          <pc:sldMk cId="1353123100" sldId="277"/>
        </pc:sldMkLst>
        <pc:spChg chg="mod">
          <ac:chgData name="Andrew Reynolds" userId="8a5993eb-80fa-4106-9c63-538a3014db5b" providerId="ADAL" clId="{9689F1FE-7EFD-44B3-AE1C-803C421C1919}" dt="2022-02-15T10:06:41.902" v="11415" actId="20577"/>
          <ac:spMkLst>
            <pc:docMk/>
            <pc:sldMk cId="1353123100" sldId="277"/>
            <ac:spMk id="13" creationId="{BA325D76-D7E4-4002-965B-B5756E72379F}"/>
          </ac:spMkLst>
        </pc:spChg>
        <pc:spChg chg="del">
          <ac:chgData name="Andrew Reynolds" userId="8a5993eb-80fa-4106-9c63-538a3014db5b" providerId="ADAL" clId="{9689F1FE-7EFD-44B3-AE1C-803C421C1919}" dt="2022-02-15T10:06:00.684" v="11245" actId="478"/>
          <ac:spMkLst>
            <pc:docMk/>
            <pc:sldMk cId="1353123100" sldId="277"/>
            <ac:spMk id="14" creationId="{B476737C-C89A-420B-9573-721127E753B8}"/>
          </ac:spMkLst>
        </pc:spChg>
        <pc:spChg chg="mod">
          <ac:chgData name="Andrew Reynolds" userId="8a5993eb-80fa-4106-9c63-538a3014db5b" providerId="ADAL" clId="{9689F1FE-7EFD-44B3-AE1C-803C421C1919}" dt="2022-02-15T10:07:46.732" v="11457" actId="20577"/>
          <ac:spMkLst>
            <pc:docMk/>
            <pc:sldMk cId="1353123100" sldId="277"/>
            <ac:spMk id="15" creationId="{513C69DB-3CA6-44F1-ABB4-BF5E4F689E03}"/>
          </ac:spMkLst>
        </pc:spChg>
        <pc:spChg chg="del">
          <ac:chgData name="Andrew Reynolds" userId="8a5993eb-80fa-4106-9c63-538a3014db5b" providerId="ADAL" clId="{9689F1FE-7EFD-44B3-AE1C-803C421C1919}" dt="2022-02-15T10:07:15.453" v="11425" actId="478"/>
          <ac:spMkLst>
            <pc:docMk/>
            <pc:sldMk cId="1353123100" sldId="277"/>
            <ac:spMk id="16" creationId="{76C2079C-6368-449A-B8E6-ECE29E9C2EC3}"/>
          </ac:spMkLst>
        </pc:spChg>
        <pc:spChg chg="del mod">
          <ac:chgData name="Andrew Reynolds" userId="8a5993eb-80fa-4106-9c63-538a3014db5b" providerId="ADAL" clId="{9689F1FE-7EFD-44B3-AE1C-803C421C1919}" dt="2022-02-15T10:27:11.223" v="11729" actId="478"/>
          <ac:spMkLst>
            <pc:docMk/>
            <pc:sldMk cId="1353123100" sldId="277"/>
            <ac:spMk id="17" creationId="{ED2050B5-E35C-4FE1-9BDC-F3AB4FC4F247}"/>
          </ac:spMkLst>
        </pc:spChg>
        <pc:spChg chg="mod">
          <ac:chgData name="Andrew Reynolds" userId="8a5993eb-80fa-4106-9c63-538a3014db5b" providerId="ADAL" clId="{9689F1FE-7EFD-44B3-AE1C-803C421C1919}" dt="2022-02-15T10:25:03.581" v="11656" actId="1076"/>
          <ac:spMkLst>
            <pc:docMk/>
            <pc:sldMk cId="1353123100" sldId="277"/>
            <ac:spMk id="19" creationId="{378D75D7-BE1D-4978-9B9F-CF96A02330AA}"/>
          </ac:spMkLst>
        </pc:spChg>
        <pc:spChg chg="mod">
          <ac:chgData name="Andrew Reynolds" userId="8a5993eb-80fa-4106-9c63-538a3014db5b" providerId="ADAL" clId="{9689F1FE-7EFD-44B3-AE1C-803C421C1919}" dt="2022-02-15T10:24:59.824" v="11655" actId="1076"/>
          <ac:spMkLst>
            <pc:docMk/>
            <pc:sldMk cId="1353123100" sldId="277"/>
            <ac:spMk id="20" creationId="{8C3D3327-93AB-4D78-89F9-DB37E1ED0761}"/>
          </ac:spMkLst>
        </pc:spChg>
        <pc:spChg chg="mod">
          <ac:chgData name="Andrew Reynolds" userId="8a5993eb-80fa-4106-9c63-538a3014db5b" providerId="ADAL" clId="{9689F1FE-7EFD-44B3-AE1C-803C421C1919}" dt="2022-02-15T10:25:28.738" v="11678" actId="20577"/>
          <ac:spMkLst>
            <pc:docMk/>
            <pc:sldMk cId="1353123100" sldId="277"/>
            <ac:spMk id="22" creationId="{F1D81001-BBB9-4FE9-A04A-33FB3B363DF1}"/>
          </ac:spMkLst>
        </pc:spChg>
        <pc:spChg chg="mod">
          <ac:chgData name="Andrew Reynolds" userId="8a5993eb-80fa-4106-9c63-538a3014db5b" providerId="ADAL" clId="{9689F1FE-7EFD-44B3-AE1C-803C421C1919}" dt="2022-02-15T10:26:22.192" v="11719" actId="20577"/>
          <ac:spMkLst>
            <pc:docMk/>
            <pc:sldMk cId="1353123100" sldId="277"/>
            <ac:spMk id="23" creationId="{C94C377D-3ADF-4CA2-9BEA-5F3BAED80E17}"/>
          </ac:spMkLst>
        </pc:spChg>
        <pc:graphicFrameChg chg="modGraphic">
          <ac:chgData name="Andrew Reynolds" userId="8a5993eb-80fa-4106-9c63-538a3014db5b" providerId="ADAL" clId="{9689F1FE-7EFD-44B3-AE1C-803C421C1919}" dt="2022-02-15T10:27:06.390" v="11728" actId="2165"/>
          <ac:graphicFrameMkLst>
            <pc:docMk/>
            <pc:sldMk cId="1353123100" sldId="277"/>
            <ac:graphicFrameMk id="4" creationId="{819171EC-5342-447A-9687-B69618B651DF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E303C-8FA4-491C-8989-6667B0355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2FF362-B97A-4C99-A27D-862EEF6C51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21C42-838C-410A-B922-ADFD3F1A7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29200-0434-44DA-8908-8508B6C25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ADF08-9A68-4A07-A0ED-E0EDBBE36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90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93356-6485-46BA-9228-BC851391C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7D5AC3-3874-4247-A26B-E595C2C6D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F2948-13C5-414E-8FFD-E541536CB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51F67-C2B5-4A5C-9795-982F10AA3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34B22-BF74-4ACB-8847-D8E4F8A4D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9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2B1F24-AC2C-45E4-A17D-9800D0ED8D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92A0D9-1CE7-4BA6-B223-A724F72C46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B7E90-8FA6-440D-8E53-87D1AC3BF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31717-E081-46F0-940B-E229B3EE2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7D781-FC29-4DC4-8395-D5F0384F5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7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9BD69-DAB2-4907-9B48-74E4E7E35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05198-6F36-4D75-9EB5-FC1D62DB8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D83B0-7E22-45E9-96EA-8EE50BFFE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7BC62-EF12-4AF7-B705-8F2CEE629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3587C-12B8-4F78-B5B9-42438C19F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2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7E341-8346-4D05-A7F2-EE9E6A3AA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49D68-D975-4050-A092-CFE46CFA6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1B0D5-D57B-44E8-B71F-33BD1211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AA92E-64BF-4210-A3E7-5AFA435CE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E9EF7-BC51-4AB2-820E-F091F18FE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9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61CAE-744F-42AA-87AB-B3CBAD23F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0563B5-32A5-4ABC-9B3E-FBD9C28CA5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FC389B-3F23-456D-A98D-27E9B0338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B27F0-E786-4263-8508-27C27550A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A5D3E6-C456-4D9F-93D5-5D85C3B19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8D62CD-AEC7-4193-952B-7CF407131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4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0C6D0-D94C-4421-BC19-48261DFDF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8E1D52-B1D6-4546-AC40-4465616A6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A8F583-04C1-482F-BD7E-71B91C921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984AF6-D985-479D-AC5C-9C088DF5B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660A34-C080-4284-9E62-FD39AEF26C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66D703-AC54-40A3-A9DE-49980960E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DE52F7-D006-4DEE-8F04-441AFFDBA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8A47ED-10F6-45AB-B6F8-AA8F88FBD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87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86498-2A19-454D-B95A-BC0F4AC4A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F5D523-0587-4A88-AF8D-4CEE9A19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D14AFC-3103-4D36-9161-3C8C4BE1A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E3FA38-9FDA-4D4E-8409-0FAF32CE2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071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31D655-590F-49A7-9A3A-96ED09AD1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1D7FD4-8F99-45BA-B7ED-4DB840AEA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36AD16-B043-477F-B644-4076B89CF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402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D3246-A852-4E9C-855B-32B1C2200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DB747-8611-45C3-86BB-B1AA9B0AA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052385-5FF4-495C-9D51-1291E73BB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944403-A75E-4C24-B7AD-D0A3E86D5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433ED7-E97A-40A5-BD49-E6973757B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243FA-B750-4720-B337-05D418162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75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A260A-96AF-4F69-A7EF-A793C388A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B852AA-46B4-43B7-8F8F-F48CAAEF4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6DC991-6D89-44F3-BEBB-3BA6217D4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178BF-5726-406B-A4A4-CD5C13845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62D6C3-6DF5-4902-A985-784F85188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9378C-7A64-4CCB-82E8-D188850C3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836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6F792F-EB75-4C0E-88E1-B7091B487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B1505-E12C-4D39-8573-3A318BD8D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F08EC3-6042-4B17-8C32-2CA4889DCB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3AB8E-C486-48A4-9AF2-55F71242ED7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F0A60C-3693-4FD5-AA74-E731A376A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5518C-1FA2-41C5-BC84-52113760A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7739C-C4A2-4C64-99FE-A7619A21D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77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B0333-F7C2-4207-B852-B338948F9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Is the Team scored Against, short-handed?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Are they serving a Minor Penalty on the Clock?</a:t>
            </a:r>
          </a:p>
          <a:p>
            <a:pPr marL="0" indent="0">
              <a:buNone/>
            </a:pPr>
            <a:r>
              <a:rPr lang="en-US" dirty="0"/>
              <a:t>If the answer is: </a:t>
            </a:r>
          </a:p>
          <a:p>
            <a:pPr lvl="1"/>
            <a:r>
              <a:rPr lang="en-US" dirty="0"/>
              <a:t>Yes to A &amp; B – Delete the Minor Penalty with the least amount of time on the clock, except when coincidental penalties are being served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7594CC0-4A44-4B09-B8F9-BE6CA8F08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Minor Penalty Expiration Criteria</a:t>
            </a:r>
          </a:p>
        </p:txBody>
      </p:sp>
    </p:spTree>
    <p:extLst>
      <p:ext uri="{BB962C8B-B14F-4D97-AF65-F5344CB8AC3E}">
        <p14:creationId xmlns:p14="http://schemas.microsoft.com/office/powerpoint/2010/main" val="868890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028527"/>
              </p:ext>
            </p:extLst>
          </p:nvPr>
        </p:nvGraphicFramePr>
        <p:xfrm>
          <a:off x="838200" y="1263569"/>
          <a:ext cx="9742810" cy="5420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G Coincidental Penalties – equal number of Players on each Team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730494">
                <a:tc>
                  <a:txBody>
                    <a:bodyPr/>
                    <a:lstStyle/>
                    <a:p>
                      <a:r>
                        <a:rPr lang="en-US" sz="1100" dirty="0"/>
                        <a:t>G1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2+2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G2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5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533211">
                <a:tc>
                  <a:txBody>
                    <a:bodyPr/>
                    <a:lstStyle/>
                    <a:p>
                      <a:r>
                        <a:rPr lang="en-US" sz="1100" dirty="0"/>
                        <a:t>G3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673220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G4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 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001758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G5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592413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G6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A23 - 5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B12 - 5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212024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G7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407180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FE869D92-2276-4DB5-9D6B-D24AB9E8B428}"/>
              </a:ext>
            </a:extLst>
          </p:cNvPr>
          <p:cNvSpPr txBox="1"/>
          <p:nvPr/>
        </p:nvSpPr>
        <p:spPr>
          <a:xfrm>
            <a:off x="6385476" y="2472187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Players Return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7A7155-6425-4774-BBE5-789DF359D6FF}"/>
              </a:ext>
            </a:extLst>
          </p:cNvPr>
          <p:cNvSpPr txBox="1"/>
          <p:nvPr/>
        </p:nvSpPr>
        <p:spPr>
          <a:xfrm>
            <a:off x="8020899" y="4857123"/>
            <a:ext cx="2560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 A is short handed however with major penalty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076B652-CB06-4F1A-95DB-C41705D504CA}"/>
              </a:ext>
            </a:extLst>
          </p:cNvPr>
          <p:cNvSpPr txBox="1"/>
          <p:nvPr/>
        </p:nvSpPr>
        <p:spPr>
          <a:xfrm>
            <a:off x="8020899" y="2511489"/>
            <a:ext cx="2499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Teams are equal strength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26A0DF-C3BF-471B-B92B-A06371D28067}"/>
              </a:ext>
            </a:extLst>
          </p:cNvPr>
          <p:cNvSpPr txBox="1"/>
          <p:nvPr/>
        </p:nvSpPr>
        <p:spPr>
          <a:xfrm>
            <a:off x="6400252" y="3305913"/>
            <a:ext cx="1695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Substitute for A15 Returns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0225B5-6D6E-4458-8671-4C328B23B833}"/>
              </a:ext>
            </a:extLst>
          </p:cNvPr>
          <p:cNvSpPr txBox="1"/>
          <p:nvPr/>
        </p:nvSpPr>
        <p:spPr>
          <a:xfrm>
            <a:off x="6400252" y="4884418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D2D63-54BD-457F-9F06-740A741D5F47}"/>
              </a:ext>
            </a:extLst>
          </p:cNvPr>
          <p:cNvSpPr txBox="1"/>
          <p:nvPr/>
        </p:nvSpPr>
        <p:spPr>
          <a:xfrm>
            <a:off x="8020899" y="3317952"/>
            <a:ext cx="2499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Coincidental Major Penalties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2ABC6E-50A8-4052-AA43-A268200923AE}"/>
              </a:ext>
            </a:extLst>
          </p:cNvPr>
          <p:cNvSpPr txBox="1"/>
          <p:nvPr/>
        </p:nvSpPr>
        <p:spPr>
          <a:xfrm>
            <a:off x="8020899" y="3687544"/>
            <a:ext cx="2499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Coincidental Penalties are not on the clock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9F662B-58AF-4C6B-9348-2974A8C2F77E}"/>
              </a:ext>
            </a:extLst>
          </p:cNvPr>
          <p:cNvSpPr txBox="1"/>
          <p:nvPr/>
        </p:nvSpPr>
        <p:spPr>
          <a:xfrm>
            <a:off x="6400252" y="3687544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232517-161A-4C3A-9A5B-98DBAA3F394B}"/>
              </a:ext>
            </a:extLst>
          </p:cNvPr>
          <p:cNvSpPr txBox="1"/>
          <p:nvPr/>
        </p:nvSpPr>
        <p:spPr>
          <a:xfrm>
            <a:off x="6400252" y="4311207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Returns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17AE63D-92D7-480D-8A70-8ED27BAE22C1}"/>
              </a:ext>
            </a:extLst>
          </p:cNvPr>
          <p:cNvSpPr txBox="1"/>
          <p:nvPr/>
        </p:nvSpPr>
        <p:spPr>
          <a:xfrm>
            <a:off x="6400252" y="5506065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4C4D28-D40F-4E9E-B17B-5A2028EC1596}"/>
              </a:ext>
            </a:extLst>
          </p:cNvPr>
          <p:cNvSpPr txBox="1"/>
          <p:nvPr/>
        </p:nvSpPr>
        <p:spPr>
          <a:xfrm>
            <a:off x="8020898" y="5455170"/>
            <a:ext cx="25601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 A is below the numerical strength. Minor to A15 expires on the goal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9D595A7-7CE7-429A-9C08-811191F6927A}"/>
              </a:ext>
            </a:extLst>
          </p:cNvPr>
          <p:cNvSpPr txBox="1"/>
          <p:nvPr/>
        </p:nvSpPr>
        <p:spPr>
          <a:xfrm>
            <a:off x="6400252" y="6092834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</p:spTree>
    <p:extLst>
      <p:ext uri="{BB962C8B-B14F-4D97-AF65-F5344CB8AC3E}">
        <p14:creationId xmlns:p14="http://schemas.microsoft.com/office/powerpoint/2010/main" val="174858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294743"/>
              </p:ext>
            </p:extLst>
          </p:nvPr>
        </p:nvGraphicFramePr>
        <p:xfrm>
          <a:off x="838200" y="1263569"/>
          <a:ext cx="9742810" cy="5496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G Coincidental Penalties – Equal number of Players on each Team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730494">
                <a:tc>
                  <a:txBody>
                    <a:bodyPr/>
                    <a:lstStyle/>
                    <a:p>
                      <a:r>
                        <a:rPr lang="en-US" sz="1100" dirty="0"/>
                        <a:t>G8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B12 - 5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G9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533211">
                <a:tc>
                  <a:txBody>
                    <a:bodyPr/>
                    <a:lstStyle/>
                    <a:p>
                      <a:r>
                        <a:rPr lang="en-US" sz="1100" dirty="0"/>
                        <a:t>G10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5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673220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G11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2+2</a:t>
                      </a:r>
                    </a:p>
                    <a:p>
                      <a:r>
                        <a:rPr lang="en-US" sz="1100" dirty="0"/>
                        <a:t>A23 – 2 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5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001758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G12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(S*)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5</a:t>
                      </a:r>
                    </a:p>
                    <a:p>
                      <a:r>
                        <a:rPr lang="en-US" sz="1100" dirty="0"/>
                        <a:t>A26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592413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G13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r>
                        <a:rPr lang="en-US" sz="1100" dirty="0"/>
                        <a:t>4:45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r>
                        <a:rPr lang="en-US" sz="1100" dirty="0"/>
                        <a:t>A26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212024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FE869D92-2276-4DB5-9D6B-D24AB9E8B428}"/>
              </a:ext>
            </a:extLst>
          </p:cNvPr>
          <p:cNvSpPr txBox="1"/>
          <p:nvPr/>
        </p:nvSpPr>
        <p:spPr>
          <a:xfrm>
            <a:off x="6385476" y="2472187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7A7155-6425-4774-BBE5-789DF359D6FF}"/>
              </a:ext>
            </a:extLst>
          </p:cNvPr>
          <p:cNvSpPr txBox="1"/>
          <p:nvPr/>
        </p:nvSpPr>
        <p:spPr>
          <a:xfrm>
            <a:off x="8020898" y="4437570"/>
            <a:ext cx="2560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First Minor penalty to A15 is eliminated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26A0DF-C3BF-471B-B92B-A06371D28067}"/>
              </a:ext>
            </a:extLst>
          </p:cNvPr>
          <p:cNvSpPr txBox="1"/>
          <p:nvPr/>
        </p:nvSpPr>
        <p:spPr>
          <a:xfrm>
            <a:off x="6400252" y="3305913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0225B5-6D6E-4458-8671-4C328B23B833}"/>
              </a:ext>
            </a:extLst>
          </p:cNvPr>
          <p:cNvSpPr txBox="1"/>
          <p:nvPr/>
        </p:nvSpPr>
        <p:spPr>
          <a:xfrm>
            <a:off x="6400252" y="4442045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D2D63-54BD-457F-9F06-740A741D5F47}"/>
              </a:ext>
            </a:extLst>
          </p:cNvPr>
          <p:cNvSpPr txBox="1"/>
          <p:nvPr/>
        </p:nvSpPr>
        <p:spPr>
          <a:xfrm>
            <a:off x="8020898" y="3259746"/>
            <a:ext cx="2499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is serving a major. Penalties to A23 and B12 are not on the clock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232517-161A-4C3A-9A5B-98DBAA3F394B}"/>
              </a:ext>
            </a:extLst>
          </p:cNvPr>
          <p:cNvSpPr txBox="1"/>
          <p:nvPr/>
        </p:nvSpPr>
        <p:spPr>
          <a:xfrm>
            <a:off x="6400252" y="3809292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Returns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17AE63D-92D7-480D-8A70-8ED27BAE22C1}"/>
              </a:ext>
            </a:extLst>
          </p:cNvPr>
          <p:cNvSpPr txBox="1"/>
          <p:nvPr/>
        </p:nvSpPr>
        <p:spPr>
          <a:xfrm>
            <a:off x="6400252" y="6326403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4C4D28-D40F-4E9E-B17B-5A2028EC1596}"/>
              </a:ext>
            </a:extLst>
          </p:cNvPr>
          <p:cNvSpPr txBox="1"/>
          <p:nvPr/>
        </p:nvSpPr>
        <p:spPr>
          <a:xfrm>
            <a:off x="8043655" y="5858535"/>
            <a:ext cx="2560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Penalties A23 and B12 are not on the clock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D4FB3D-7E2A-48D7-B219-9491A34FB808}"/>
              </a:ext>
            </a:extLst>
          </p:cNvPr>
          <p:cNvSpPr txBox="1"/>
          <p:nvPr/>
        </p:nvSpPr>
        <p:spPr>
          <a:xfrm>
            <a:off x="8043655" y="3873979"/>
            <a:ext cx="2499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Short handed by minor penalty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C97801-E29C-4328-9EFC-F4DF51B16346}"/>
              </a:ext>
            </a:extLst>
          </p:cNvPr>
          <p:cNvSpPr txBox="1"/>
          <p:nvPr/>
        </p:nvSpPr>
        <p:spPr>
          <a:xfrm>
            <a:off x="6400252" y="6546564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A26 Returns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F423E8-95F3-43F3-8E3D-D62CD6CBB80C}"/>
              </a:ext>
            </a:extLst>
          </p:cNvPr>
          <p:cNvSpPr txBox="1"/>
          <p:nvPr/>
        </p:nvSpPr>
        <p:spPr>
          <a:xfrm>
            <a:off x="6476112" y="5059636"/>
            <a:ext cx="15675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Penalty to A26 is not assessed (unless it is a major or a match penalty)</a:t>
            </a:r>
          </a:p>
        </p:txBody>
      </p:sp>
    </p:spTree>
    <p:extLst>
      <p:ext uri="{BB962C8B-B14F-4D97-AF65-F5344CB8AC3E}">
        <p14:creationId xmlns:p14="http://schemas.microsoft.com/office/powerpoint/2010/main" val="4197995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067756"/>
              </p:ext>
            </p:extLst>
          </p:nvPr>
        </p:nvGraphicFramePr>
        <p:xfrm>
          <a:off x="838200" y="1263569"/>
          <a:ext cx="9742810" cy="2648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G Coincidental Penalties – Equal number of Players on each Team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730494">
                <a:tc>
                  <a:txBody>
                    <a:bodyPr/>
                    <a:lstStyle/>
                    <a:p>
                      <a:r>
                        <a:rPr lang="en-US" sz="1100" dirty="0"/>
                        <a:t>G14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(S*)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r>
                        <a:rPr lang="en-US" sz="1100" dirty="0"/>
                        <a:t>A26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B12 - 2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G15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2+2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FE869D92-2276-4DB5-9D6B-D24AB9E8B428}"/>
              </a:ext>
            </a:extLst>
          </p:cNvPr>
          <p:cNvSpPr txBox="1"/>
          <p:nvPr/>
        </p:nvSpPr>
        <p:spPr>
          <a:xfrm>
            <a:off x="6385476" y="2472187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26A0DF-C3BF-471B-B92B-A06371D28067}"/>
              </a:ext>
            </a:extLst>
          </p:cNvPr>
          <p:cNvSpPr txBox="1"/>
          <p:nvPr/>
        </p:nvSpPr>
        <p:spPr>
          <a:xfrm>
            <a:off x="6400252" y="3305913"/>
            <a:ext cx="1695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Minor penalty to A15 is eliminated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D2D63-54BD-457F-9F06-740A741D5F47}"/>
              </a:ext>
            </a:extLst>
          </p:cNvPr>
          <p:cNvSpPr txBox="1"/>
          <p:nvPr/>
        </p:nvSpPr>
        <p:spPr>
          <a:xfrm>
            <a:off x="8020898" y="3259746"/>
            <a:ext cx="2499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begins at 3:30 due to scoring the goal by Team B, but does not affect the on-ice strength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A608FD5-1070-4B11-8D5C-33CFDDEA0B99}"/>
              </a:ext>
            </a:extLst>
          </p:cNvPr>
          <p:cNvSpPr txBox="1"/>
          <p:nvPr/>
        </p:nvSpPr>
        <p:spPr>
          <a:xfrm>
            <a:off x="8020898" y="2518353"/>
            <a:ext cx="2499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Minor penalty to A26 begins at 4:30. The penalties to A23 and B12 are not on the clock</a:t>
            </a:r>
          </a:p>
        </p:txBody>
      </p:sp>
    </p:spTree>
    <p:extLst>
      <p:ext uri="{BB962C8B-B14F-4D97-AF65-F5344CB8AC3E}">
        <p14:creationId xmlns:p14="http://schemas.microsoft.com/office/powerpoint/2010/main" val="4184497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973633"/>
              </p:ext>
            </p:extLst>
          </p:nvPr>
        </p:nvGraphicFramePr>
        <p:xfrm>
          <a:off x="838200" y="1263569"/>
          <a:ext cx="9742810" cy="5496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H Coincidental Penalties – Unequal number of Players on each Team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730494">
                <a:tc>
                  <a:txBody>
                    <a:bodyPr/>
                    <a:lstStyle/>
                    <a:p>
                      <a:r>
                        <a:rPr lang="en-US" sz="1100" dirty="0"/>
                        <a:t>H1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B12 - 2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H2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H3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3:30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0368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H4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5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211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H5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221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H6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2+2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399891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FE869D92-2276-4DB5-9D6B-D24AB9E8B428}"/>
              </a:ext>
            </a:extLst>
          </p:cNvPr>
          <p:cNvSpPr txBox="1"/>
          <p:nvPr/>
        </p:nvSpPr>
        <p:spPr>
          <a:xfrm>
            <a:off x="6385476" y="2472187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Captains Choice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26A0DF-C3BF-471B-B92B-A06371D28067}"/>
              </a:ext>
            </a:extLst>
          </p:cNvPr>
          <p:cNvSpPr txBox="1"/>
          <p:nvPr/>
        </p:nvSpPr>
        <p:spPr>
          <a:xfrm>
            <a:off x="6417983" y="4473066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D2D63-54BD-457F-9F06-740A741D5F47}"/>
              </a:ext>
            </a:extLst>
          </p:cNvPr>
          <p:cNvSpPr txBox="1"/>
          <p:nvPr/>
        </p:nvSpPr>
        <p:spPr>
          <a:xfrm>
            <a:off x="8020898" y="3259746"/>
            <a:ext cx="2499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Major makes the team short-handed. The penalties to A15 and B12 do not go on the clock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A608FD5-1070-4B11-8D5C-33CFDDEA0B99}"/>
              </a:ext>
            </a:extLst>
          </p:cNvPr>
          <p:cNvSpPr txBox="1"/>
          <p:nvPr/>
        </p:nvSpPr>
        <p:spPr>
          <a:xfrm>
            <a:off x="8020898" y="2518353"/>
            <a:ext cx="2499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This choice must be made at the time of assessment of the penalties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9428CD-8E70-4A22-BB23-AB874F73DD64}"/>
              </a:ext>
            </a:extLst>
          </p:cNvPr>
          <p:cNvSpPr txBox="1"/>
          <p:nvPr/>
        </p:nvSpPr>
        <p:spPr>
          <a:xfrm>
            <a:off x="6470590" y="3853876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Captains Choice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F3459-395F-446C-9168-2359E6806987}"/>
              </a:ext>
            </a:extLst>
          </p:cNvPr>
          <p:cNvSpPr txBox="1"/>
          <p:nvPr/>
        </p:nvSpPr>
        <p:spPr>
          <a:xfrm>
            <a:off x="8038630" y="3854293"/>
            <a:ext cx="2499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Minor Penalties end at the same time.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B90DA7-5134-4316-88E2-1DDEE2D8ADA8}"/>
              </a:ext>
            </a:extLst>
          </p:cNvPr>
          <p:cNvSpPr txBox="1"/>
          <p:nvPr/>
        </p:nvSpPr>
        <p:spPr>
          <a:xfrm>
            <a:off x="8038630" y="4437485"/>
            <a:ext cx="2499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Major penalties are coincidental and do not go on the clock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15A4080-F8E1-4757-8435-08E11CF8D45F}"/>
              </a:ext>
            </a:extLst>
          </p:cNvPr>
          <p:cNvSpPr txBox="1"/>
          <p:nvPr/>
        </p:nvSpPr>
        <p:spPr>
          <a:xfrm>
            <a:off x="6400251" y="3286211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FF66D8-2CBB-463E-B672-596607CE290C}"/>
              </a:ext>
            </a:extLst>
          </p:cNvPr>
          <p:cNvSpPr txBox="1"/>
          <p:nvPr/>
        </p:nvSpPr>
        <p:spPr>
          <a:xfrm>
            <a:off x="6470589" y="5051733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EF4251-2299-4EAA-B4A0-4EA42312DAD9}"/>
              </a:ext>
            </a:extLst>
          </p:cNvPr>
          <p:cNvSpPr txBox="1"/>
          <p:nvPr/>
        </p:nvSpPr>
        <p:spPr>
          <a:xfrm>
            <a:off x="8020898" y="5028127"/>
            <a:ext cx="24998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Coincidental Minor Penalties. Team A is short handed by Major Penalty. Penalties to A23 and B12 not on the clock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D977A09-ABB4-4184-97AB-FBAF44D6E8B8}"/>
              </a:ext>
            </a:extLst>
          </p:cNvPr>
          <p:cNvSpPr txBox="1"/>
          <p:nvPr/>
        </p:nvSpPr>
        <p:spPr>
          <a:xfrm>
            <a:off x="6417983" y="5786648"/>
            <a:ext cx="169571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Captains Choice the Minor to B12 can cancel any one of the minor penalties assessed to the two players on A.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B12E1F-46BB-42C7-80E2-5FC15A80987F}"/>
              </a:ext>
            </a:extLst>
          </p:cNvPr>
          <p:cNvSpPr txBox="1"/>
          <p:nvPr/>
        </p:nvSpPr>
        <p:spPr>
          <a:xfrm>
            <a:off x="8020898" y="5792726"/>
            <a:ext cx="24998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Pending choice. A23 May return or the first minor to A15 will end with scoring a goal or replacement player serving the extra minor to A15 will return</a:t>
            </a:r>
          </a:p>
        </p:txBody>
      </p:sp>
    </p:spTree>
    <p:extLst>
      <p:ext uri="{BB962C8B-B14F-4D97-AF65-F5344CB8AC3E}">
        <p14:creationId xmlns:p14="http://schemas.microsoft.com/office/powerpoint/2010/main" val="1574968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894063"/>
              </p:ext>
            </p:extLst>
          </p:nvPr>
        </p:nvGraphicFramePr>
        <p:xfrm>
          <a:off x="838200" y="1263569"/>
          <a:ext cx="9742810" cy="44758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H Coincidental Penalties – Unequal number of Players on each Team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730494">
                <a:tc>
                  <a:txBody>
                    <a:bodyPr/>
                    <a:lstStyle/>
                    <a:p>
                      <a:r>
                        <a:rPr lang="en-US" sz="1100" dirty="0"/>
                        <a:t>H7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2+2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B12 - 2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H8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r>
                        <a:rPr lang="en-US" sz="1100" dirty="0"/>
                        <a:t>A6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H9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r>
                        <a:rPr lang="en-US" sz="1100" dirty="0"/>
                        <a:t>A6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0368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H10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r>
                        <a:rPr lang="en-US" sz="1100" dirty="0"/>
                        <a:t>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2+2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211611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FE869D92-2276-4DB5-9D6B-D24AB9E8B428}"/>
              </a:ext>
            </a:extLst>
          </p:cNvPr>
          <p:cNvSpPr txBox="1"/>
          <p:nvPr/>
        </p:nvSpPr>
        <p:spPr>
          <a:xfrm>
            <a:off x="6385476" y="2472187"/>
            <a:ext cx="16957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Captains Choice The minor to B12 can cancel any of the minor assessed to the 2 players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26A0DF-C3BF-471B-B92B-A06371D28067}"/>
              </a:ext>
            </a:extLst>
          </p:cNvPr>
          <p:cNvSpPr txBox="1"/>
          <p:nvPr/>
        </p:nvSpPr>
        <p:spPr>
          <a:xfrm>
            <a:off x="6417983" y="5140370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D2D63-54BD-457F-9F06-740A741D5F47}"/>
              </a:ext>
            </a:extLst>
          </p:cNvPr>
          <p:cNvSpPr txBox="1"/>
          <p:nvPr/>
        </p:nvSpPr>
        <p:spPr>
          <a:xfrm>
            <a:off x="8020898" y="3289043"/>
            <a:ext cx="249982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B12 and one of the minor penalties to Team A (pending choice) will not go on the clock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A608FD5-1070-4B11-8D5C-33CFDDEA0B99}"/>
              </a:ext>
            </a:extLst>
          </p:cNvPr>
          <p:cNvSpPr txBox="1"/>
          <p:nvPr/>
        </p:nvSpPr>
        <p:spPr>
          <a:xfrm>
            <a:off x="8020898" y="2518353"/>
            <a:ext cx="249982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Pending the choice made by Team A, A15 may return or the 1</a:t>
            </a:r>
            <a:r>
              <a:rPr lang="en-US" sz="1000" baseline="30000" dirty="0"/>
              <a:t>st</a:t>
            </a:r>
            <a:r>
              <a:rPr lang="en-US" sz="1000" dirty="0"/>
              <a:t> Minor to A23 will end with the scoring of the goal. Or the replacement player serving the extra minor to A23 will return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9428CD-8E70-4A22-BB23-AB874F73DD64}"/>
              </a:ext>
            </a:extLst>
          </p:cNvPr>
          <p:cNvSpPr txBox="1"/>
          <p:nvPr/>
        </p:nvSpPr>
        <p:spPr>
          <a:xfrm>
            <a:off x="6417983" y="3759751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Captains Choice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6F3459-395F-446C-9168-2359E6806987}"/>
              </a:ext>
            </a:extLst>
          </p:cNvPr>
          <p:cNvSpPr txBox="1"/>
          <p:nvPr/>
        </p:nvSpPr>
        <p:spPr>
          <a:xfrm>
            <a:off x="8034789" y="3975195"/>
            <a:ext cx="24998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According to the choice made by Team A when the penalties were assessed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B90DA7-5134-4316-88E2-1DDEE2D8ADA8}"/>
              </a:ext>
            </a:extLst>
          </p:cNvPr>
          <p:cNvSpPr txBox="1"/>
          <p:nvPr/>
        </p:nvSpPr>
        <p:spPr>
          <a:xfrm>
            <a:off x="8034789" y="4372422"/>
            <a:ext cx="2499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Coincidental penalty rule appliers to B12 and either A23 or A6 (these penalties would not go on the clock)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A47868-D55B-4E0C-8CD4-D83F06F22C7F}"/>
              </a:ext>
            </a:extLst>
          </p:cNvPr>
          <p:cNvSpPr txBox="1"/>
          <p:nvPr/>
        </p:nvSpPr>
        <p:spPr>
          <a:xfrm>
            <a:off x="6417983" y="3961155"/>
            <a:ext cx="1695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Remaining Player returns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F937D8C-36B6-4922-8759-2F705F89DC90}"/>
              </a:ext>
            </a:extLst>
          </p:cNvPr>
          <p:cNvSpPr txBox="1"/>
          <p:nvPr/>
        </p:nvSpPr>
        <p:spPr>
          <a:xfrm>
            <a:off x="8020898" y="5153928"/>
            <a:ext cx="24998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A23’s first penalty terminates and A23’s 2</a:t>
            </a:r>
            <a:r>
              <a:rPr lang="en-US" sz="1200" baseline="30000" dirty="0"/>
              <a:t>nd</a:t>
            </a:r>
            <a:r>
              <a:rPr lang="en-US" sz="1200" dirty="0"/>
              <a:t> penalty starts</a:t>
            </a:r>
          </a:p>
        </p:txBody>
      </p:sp>
    </p:spTree>
    <p:extLst>
      <p:ext uri="{BB962C8B-B14F-4D97-AF65-F5344CB8AC3E}">
        <p14:creationId xmlns:p14="http://schemas.microsoft.com/office/powerpoint/2010/main" val="1255680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Coincidental Penalties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216982"/>
              </p:ext>
            </p:extLst>
          </p:nvPr>
        </p:nvGraphicFramePr>
        <p:xfrm>
          <a:off x="838200" y="1263569"/>
          <a:ext cx="9742810" cy="5179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5606870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 Ice Strength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4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H Coincidental Penalties – all penalties assessed at the same stoppage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397542">
                <a:tc>
                  <a:txBody>
                    <a:bodyPr/>
                    <a:lstStyle/>
                    <a:p>
                      <a:r>
                        <a:rPr lang="en-US" sz="11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B10 – 2+2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</a:t>
                      </a:r>
                    </a:p>
                    <a:p>
                      <a:r>
                        <a:rPr lang="en-US" sz="1100" dirty="0"/>
                        <a:t>A5 – 2+2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B10 – 2+2</a:t>
                      </a:r>
                    </a:p>
                    <a:p>
                      <a:r>
                        <a:rPr lang="en-US" sz="1100" dirty="0"/>
                        <a:t>B12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294400">
                <a:tc>
                  <a:txBody>
                    <a:bodyPr/>
                    <a:lstStyle/>
                    <a:p>
                      <a:r>
                        <a:rPr lang="en-US" sz="11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2+2</a:t>
                      </a:r>
                    </a:p>
                    <a:p>
                      <a:r>
                        <a:rPr lang="en-US" sz="1100" dirty="0"/>
                        <a:t>A5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B10 – 2+2</a:t>
                      </a:r>
                    </a:p>
                    <a:p>
                      <a:r>
                        <a:rPr lang="en-US" sz="1100" dirty="0"/>
                        <a:t>B12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0368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B10 – 2</a:t>
                      </a:r>
                    </a:p>
                    <a:p>
                      <a:r>
                        <a:rPr lang="en-US" sz="1100" dirty="0"/>
                        <a:t>B12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211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  <a:p>
                      <a:r>
                        <a:rPr lang="en-US" sz="1100" dirty="0"/>
                        <a:t>A5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B10 – 2</a:t>
                      </a:r>
                    </a:p>
                    <a:p>
                      <a:r>
                        <a:rPr lang="en-US" sz="1100" dirty="0"/>
                        <a:t>B12 – 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64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2+2</a:t>
                      </a:r>
                    </a:p>
                    <a:p>
                      <a:r>
                        <a:rPr lang="en-US" sz="1100" dirty="0"/>
                        <a:t>A5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B10 – 2+2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78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2+2</a:t>
                      </a:r>
                    </a:p>
                    <a:p>
                      <a:r>
                        <a:rPr lang="en-US" sz="1100" dirty="0"/>
                        <a:t>A5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B10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36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A9 – 2+2</a:t>
                      </a:r>
                    </a:p>
                    <a:p>
                      <a:r>
                        <a:rPr lang="en-US" sz="1100" dirty="0"/>
                        <a:t>A24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B2 – 2+2</a:t>
                      </a:r>
                    </a:p>
                    <a:p>
                      <a:r>
                        <a:rPr lang="en-US" sz="1100" dirty="0"/>
                        <a:t>B18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900824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A325D76-D7E4-4002-965B-B5756E72379F}"/>
              </a:ext>
            </a:extLst>
          </p:cNvPr>
          <p:cNvSpPr txBox="1"/>
          <p:nvPr/>
        </p:nvSpPr>
        <p:spPr>
          <a:xfrm>
            <a:off x="4973934" y="2472187"/>
            <a:ext cx="5607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B will play one player short handed for 2 mins. Team B must place an additional Player to serve the extra minor penalty to B10.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76737C-C89A-420B-9573-721127E753B8}"/>
              </a:ext>
            </a:extLst>
          </p:cNvPr>
          <p:cNvSpPr txBox="1"/>
          <p:nvPr/>
        </p:nvSpPr>
        <p:spPr>
          <a:xfrm>
            <a:off x="4973934" y="2903074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full strength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3C69DB-3CA6-44F1-ABB4-BF5E4F689E03}"/>
              </a:ext>
            </a:extLst>
          </p:cNvPr>
          <p:cNvSpPr txBox="1"/>
          <p:nvPr/>
        </p:nvSpPr>
        <p:spPr>
          <a:xfrm>
            <a:off x="4973934" y="3353616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full strength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C2079C-6368-449A-B8E6-ECE29E9C2EC3}"/>
              </a:ext>
            </a:extLst>
          </p:cNvPr>
          <p:cNvSpPr txBox="1"/>
          <p:nvPr/>
        </p:nvSpPr>
        <p:spPr>
          <a:xfrm>
            <a:off x="4973934" y="3801518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full strength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8D75D7-BE1D-4978-9B9F-CF96A02330AA}"/>
              </a:ext>
            </a:extLst>
          </p:cNvPr>
          <p:cNvSpPr txBox="1"/>
          <p:nvPr/>
        </p:nvSpPr>
        <p:spPr>
          <a:xfrm>
            <a:off x="4973934" y="4213967"/>
            <a:ext cx="560707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A will play one player short handed for 2 mins. Team A Captain’s choice to determine which penalty would go on the clock. Should A3 be chose, then an additional Team A player must be placed in the Penalty Box to server the Minor for A3.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3D3327-93AB-4D78-89F9-DB37E1ED0761}"/>
              </a:ext>
            </a:extLst>
          </p:cNvPr>
          <p:cNvSpPr txBox="1"/>
          <p:nvPr/>
        </p:nvSpPr>
        <p:spPr>
          <a:xfrm>
            <a:off x="4945930" y="4830767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A one player short-handed for five mins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D81001-BBB9-4FE9-A04A-33FB3B363DF1}"/>
              </a:ext>
            </a:extLst>
          </p:cNvPr>
          <p:cNvSpPr txBox="1"/>
          <p:nvPr/>
        </p:nvSpPr>
        <p:spPr>
          <a:xfrm>
            <a:off x="4945930" y="5255987"/>
            <a:ext cx="560707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A Captain’s choice to play one Player short-handed for four minutes or 2 minutes. Should they consider the latter, an additional Team A player must be placed in the Penalty Box to serve the minor for A3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94C377D-3ADF-4CA2-9BEA-5F3BAED80E17}"/>
              </a:ext>
            </a:extLst>
          </p:cNvPr>
          <p:cNvSpPr txBox="1"/>
          <p:nvPr/>
        </p:nvSpPr>
        <p:spPr>
          <a:xfrm>
            <a:off x="4945930" y="5859680"/>
            <a:ext cx="560707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B will be one player short handed for 2 mins. Team B Captain’s choice of which player time will go on the clock. If they choose B2, then Team B must place an additional Player in the Penalty Box to server B2’s Minor</a:t>
            </a:r>
          </a:p>
        </p:txBody>
      </p:sp>
    </p:spTree>
    <p:extLst>
      <p:ext uri="{BB962C8B-B14F-4D97-AF65-F5344CB8AC3E}">
        <p14:creationId xmlns:p14="http://schemas.microsoft.com/office/powerpoint/2010/main" val="385865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Coincidental Penalties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38067"/>
              </p:ext>
            </p:extLst>
          </p:nvPr>
        </p:nvGraphicFramePr>
        <p:xfrm>
          <a:off x="838200" y="1263569"/>
          <a:ext cx="9742810" cy="5271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5606870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 Ice Strength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4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H Coincidental Penalties – all penalties assessed at the same stoppage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397542">
                <a:tc>
                  <a:txBody>
                    <a:bodyPr/>
                    <a:lstStyle/>
                    <a:p>
                      <a:r>
                        <a:rPr lang="en-US" sz="11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A24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B5 - 2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5</a:t>
                      </a:r>
                    </a:p>
                    <a:p>
                      <a:r>
                        <a:rPr lang="en-US" sz="1100" dirty="0"/>
                        <a:t>B7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294400">
                <a:tc>
                  <a:txBody>
                    <a:bodyPr/>
                    <a:lstStyle/>
                    <a:p>
                      <a:r>
                        <a:rPr lang="en-US" sz="11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5</a:t>
                      </a:r>
                    </a:p>
                    <a:p>
                      <a:r>
                        <a:rPr lang="en-US" sz="1100" dirty="0"/>
                        <a:t>A4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5</a:t>
                      </a:r>
                    </a:p>
                    <a:p>
                      <a:r>
                        <a:rPr lang="en-US" sz="1100" dirty="0"/>
                        <a:t>B7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0368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B10 – 2</a:t>
                      </a:r>
                    </a:p>
                    <a:p>
                      <a:r>
                        <a:rPr lang="en-US" sz="1100" dirty="0"/>
                        <a:t>B12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211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5+5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B10 – 5</a:t>
                      </a:r>
                    </a:p>
                    <a:p>
                      <a:r>
                        <a:rPr lang="en-US" sz="1100" dirty="0"/>
                        <a:t>B12 – 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64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5+5</a:t>
                      </a:r>
                    </a:p>
                    <a:p>
                      <a:r>
                        <a:rPr lang="en-US" sz="1100" dirty="0"/>
                        <a:t>A4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B7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78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5+5</a:t>
                      </a:r>
                    </a:p>
                    <a:p>
                      <a:r>
                        <a:rPr lang="en-US" sz="1100" dirty="0"/>
                        <a:t>A4 – 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B7 – 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36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B7 - 5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9008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B7 – 2+5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Teams play at full strength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468370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A325D76-D7E4-4002-965B-B5756E72379F}"/>
              </a:ext>
            </a:extLst>
          </p:cNvPr>
          <p:cNvSpPr txBox="1"/>
          <p:nvPr/>
        </p:nvSpPr>
        <p:spPr>
          <a:xfrm>
            <a:off x="4973934" y="2472187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at full strength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76737C-C89A-420B-9573-721127E753B8}"/>
              </a:ext>
            </a:extLst>
          </p:cNvPr>
          <p:cNvSpPr txBox="1"/>
          <p:nvPr/>
        </p:nvSpPr>
        <p:spPr>
          <a:xfrm>
            <a:off x="4973934" y="2903074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B short-handed for 5 mins (Captain’s choice)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3C69DB-3CA6-44F1-ABB4-BF5E4F689E03}"/>
              </a:ext>
            </a:extLst>
          </p:cNvPr>
          <p:cNvSpPr txBox="1"/>
          <p:nvPr/>
        </p:nvSpPr>
        <p:spPr>
          <a:xfrm>
            <a:off x="4973934" y="3353616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full strength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C2079C-6368-449A-B8E6-ECE29E9C2EC3}"/>
              </a:ext>
            </a:extLst>
          </p:cNvPr>
          <p:cNvSpPr txBox="1"/>
          <p:nvPr/>
        </p:nvSpPr>
        <p:spPr>
          <a:xfrm>
            <a:off x="4973934" y="3801518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full strength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8D75D7-BE1D-4978-9B9F-CF96A02330AA}"/>
              </a:ext>
            </a:extLst>
          </p:cNvPr>
          <p:cNvSpPr txBox="1"/>
          <p:nvPr/>
        </p:nvSpPr>
        <p:spPr>
          <a:xfrm>
            <a:off x="4973934" y="4213967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at full strength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3D3327-93AB-4D78-89F9-DB37E1ED0761}"/>
              </a:ext>
            </a:extLst>
          </p:cNvPr>
          <p:cNvSpPr txBox="1"/>
          <p:nvPr/>
        </p:nvSpPr>
        <p:spPr>
          <a:xfrm>
            <a:off x="4945930" y="4830767"/>
            <a:ext cx="5607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A has the choice to cancel one of the 2 major penalties assessed to A3 or simply cancel the one to A4. Should they choose A3, they will require an additional player in the box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D81001-BBB9-4FE9-A04A-33FB3B363DF1}"/>
              </a:ext>
            </a:extLst>
          </p:cNvPr>
          <p:cNvSpPr txBox="1"/>
          <p:nvPr/>
        </p:nvSpPr>
        <p:spPr>
          <a:xfrm>
            <a:off x="4945930" y="5255987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A will be short-handed for 5 mins. Team’s choice to cancel majors assessed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94C377D-3ADF-4CA2-9BEA-5F3BAED80E17}"/>
              </a:ext>
            </a:extLst>
          </p:cNvPr>
          <p:cNvSpPr txBox="1"/>
          <p:nvPr/>
        </p:nvSpPr>
        <p:spPr>
          <a:xfrm>
            <a:off x="4945930" y="5859680"/>
            <a:ext cx="5607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A must place another player in the penalty box to server the additional Minor Penalty to A3 immediately</a:t>
            </a:r>
          </a:p>
        </p:txBody>
      </p:sp>
    </p:spTree>
    <p:extLst>
      <p:ext uri="{BB962C8B-B14F-4D97-AF65-F5344CB8AC3E}">
        <p14:creationId xmlns:p14="http://schemas.microsoft.com/office/powerpoint/2010/main" val="402005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Coincidental Penalties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24870"/>
              </p:ext>
            </p:extLst>
          </p:nvPr>
        </p:nvGraphicFramePr>
        <p:xfrm>
          <a:off x="838200" y="1263569"/>
          <a:ext cx="9742810" cy="5306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5606870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 Ice Strength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4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H Coincidental Penalties – all penalties assessed at the same stoppage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254148">
                <a:tc>
                  <a:txBody>
                    <a:bodyPr/>
                    <a:lstStyle/>
                    <a:p>
                      <a:r>
                        <a:rPr lang="en-US" sz="11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5</a:t>
                      </a:r>
                    </a:p>
                    <a:p>
                      <a:r>
                        <a:rPr lang="en-US" sz="1100" dirty="0"/>
                        <a:t>B7 – 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294400">
                <a:tc>
                  <a:txBody>
                    <a:bodyPr/>
                    <a:lstStyle/>
                    <a:p>
                      <a:r>
                        <a:rPr lang="en-US" sz="11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0368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2</a:t>
                      </a:r>
                    </a:p>
                    <a:p>
                      <a:r>
                        <a:rPr lang="en-US" sz="1100" dirty="0"/>
                        <a:t>B7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211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5</a:t>
                      </a:r>
                    </a:p>
                    <a:p>
                      <a:r>
                        <a:rPr lang="en-US" sz="1100" dirty="0"/>
                        <a:t>A4 - 2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2+2</a:t>
                      </a:r>
                    </a:p>
                    <a:p>
                      <a:r>
                        <a:rPr lang="en-US" sz="1100" dirty="0"/>
                        <a:t>B7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64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2+2+5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78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  <a:p>
                      <a:r>
                        <a:rPr lang="en-US" sz="1100" dirty="0"/>
                        <a:t>A4 – 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5</a:t>
                      </a:r>
                    </a:p>
                    <a:p>
                      <a:r>
                        <a:rPr lang="en-US" sz="1100" dirty="0"/>
                        <a:t>B7 – 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36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  <a:p>
                      <a:r>
                        <a:rPr lang="en-US" sz="1100" dirty="0"/>
                        <a:t>A4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2+2+5</a:t>
                      </a:r>
                    </a:p>
                    <a:p>
                      <a:r>
                        <a:rPr lang="en-US" sz="1100" dirty="0"/>
                        <a:t>B7 – 5+5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9008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B7 – 2+5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Teams play at full strength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1468370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A325D76-D7E4-4002-965B-B5756E72379F}"/>
              </a:ext>
            </a:extLst>
          </p:cNvPr>
          <p:cNvSpPr txBox="1"/>
          <p:nvPr/>
        </p:nvSpPr>
        <p:spPr>
          <a:xfrm>
            <a:off x="4973934" y="2472187"/>
            <a:ext cx="5607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A short-handed for 2 mins. Team B short handed for five minutes (Captain’s Choice). Team A must place another player in the penalty box to serve Minor Penalty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76737C-C89A-420B-9573-721127E753B8}"/>
              </a:ext>
            </a:extLst>
          </p:cNvPr>
          <p:cNvSpPr txBox="1"/>
          <p:nvPr/>
        </p:nvSpPr>
        <p:spPr>
          <a:xfrm>
            <a:off x="4973934" y="2903074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B short-handed for 5 mins (Captain’s choice)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3C69DB-3CA6-44F1-ABB4-BF5E4F689E03}"/>
              </a:ext>
            </a:extLst>
          </p:cNvPr>
          <p:cNvSpPr txBox="1"/>
          <p:nvPr/>
        </p:nvSpPr>
        <p:spPr>
          <a:xfrm>
            <a:off x="4973934" y="3122374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‘short-handed’ 4 on 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6C2079C-6368-449A-B8E6-ECE29E9C2EC3}"/>
              </a:ext>
            </a:extLst>
          </p:cNvPr>
          <p:cNvSpPr txBox="1"/>
          <p:nvPr/>
        </p:nvSpPr>
        <p:spPr>
          <a:xfrm>
            <a:off x="4945930" y="3359437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‘short-handed’ 4 on 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8D75D7-BE1D-4978-9B9F-CF96A02330AA}"/>
              </a:ext>
            </a:extLst>
          </p:cNvPr>
          <p:cNvSpPr txBox="1"/>
          <p:nvPr/>
        </p:nvSpPr>
        <p:spPr>
          <a:xfrm>
            <a:off x="4912435" y="3642666"/>
            <a:ext cx="5607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A plays with 4 </a:t>
            </a:r>
          </a:p>
          <a:p>
            <a:r>
              <a:rPr lang="en-US" sz="1100" dirty="0"/>
              <a:t>Team B plays with 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3D3327-93AB-4D78-89F9-DB37E1ED0761}"/>
              </a:ext>
            </a:extLst>
          </p:cNvPr>
          <p:cNvSpPr txBox="1"/>
          <p:nvPr/>
        </p:nvSpPr>
        <p:spPr>
          <a:xfrm>
            <a:off x="4945930" y="4242061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Both Teams play with 4-4 (A4 and B7 not on the clock)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D81001-BBB9-4FE9-A04A-33FB3B363DF1}"/>
              </a:ext>
            </a:extLst>
          </p:cNvPr>
          <p:cNvSpPr txBox="1"/>
          <p:nvPr/>
        </p:nvSpPr>
        <p:spPr>
          <a:xfrm>
            <a:off x="4945930" y="4805805"/>
            <a:ext cx="5607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B will play “short-handed” for 2 mins </a:t>
            </a:r>
          </a:p>
          <a:p>
            <a:r>
              <a:rPr lang="en-US" sz="1100" dirty="0"/>
              <a:t>Team B will require an additional player in the penalty box to serve the minor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94C377D-3ADF-4CA2-9BEA-5F3BAED80E17}"/>
              </a:ext>
            </a:extLst>
          </p:cNvPr>
          <p:cNvSpPr txBox="1"/>
          <p:nvPr/>
        </p:nvSpPr>
        <p:spPr>
          <a:xfrm>
            <a:off x="4912435" y="5221295"/>
            <a:ext cx="5607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A will play short-handed for 2 mins. Team A will require an additional player in the penalty box to serve the Minor Penalty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2050B5-E35C-4FE1-9BDC-F3AB4FC4F247}"/>
              </a:ext>
            </a:extLst>
          </p:cNvPr>
          <p:cNvSpPr txBox="1"/>
          <p:nvPr/>
        </p:nvSpPr>
        <p:spPr>
          <a:xfrm>
            <a:off x="4964818" y="5881024"/>
            <a:ext cx="5607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B will be short-handed either one Player for 7mins or two players, one for 2 mins and one for 5 mins (Captain’s Choice)</a:t>
            </a:r>
          </a:p>
        </p:txBody>
      </p:sp>
    </p:spTree>
    <p:extLst>
      <p:ext uri="{BB962C8B-B14F-4D97-AF65-F5344CB8AC3E}">
        <p14:creationId xmlns:p14="http://schemas.microsoft.com/office/powerpoint/2010/main" val="283080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Coincidental Penalties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8592547"/>
              </p:ext>
            </p:extLst>
          </p:nvPr>
        </p:nvGraphicFramePr>
        <p:xfrm>
          <a:off x="838200" y="1263569"/>
          <a:ext cx="9742810" cy="4158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5606870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 Ice Strength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4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H Coincidental Penalties – all penalties assessed at the same stoppage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254148">
                <a:tc>
                  <a:txBody>
                    <a:bodyPr/>
                    <a:lstStyle/>
                    <a:p>
                      <a:r>
                        <a:rPr lang="en-US" sz="11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  <a:p>
                      <a:r>
                        <a:rPr lang="en-US" sz="1100" dirty="0"/>
                        <a:t>A4 – 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5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2+5</a:t>
                      </a:r>
                    </a:p>
                    <a:p>
                      <a:r>
                        <a:rPr lang="en-US" sz="1100" dirty="0"/>
                        <a:t>B7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294400">
                <a:tc>
                  <a:txBody>
                    <a:bodyPr/>
                    <a:lstStyle/>
                    <a:p>
                      <a:r>
                        <a:rPr lang="en-US" sz="110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A5 – 2</a:t>
                      </a:r>
                    </a:p>
                    <a:p>
                      <a:r>
                        <a:rPr lang="en-US" sz="1100" dirty="0"/>
                        <a:t>A6 – 5+5</a:t>
                      </a:r>
                    </a:p>
                    <a:p>
                      <a:r>
                        <a:rPr lang="en-US" sz="1100" dirty="0"/>
                        <a:t>A7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5+5</a:t>
                      </a:r>
                    </a:p>
                    <a:p>
                      <a:r>
                        <a:rPr lang="en-US" sz="1100" dirty="0"/>
                        <a:t>B13 – 2</a:t>
                      </a:r>
                    </a:p>
                    <a:p>
                      <a:r>
                        <a:rPr lang="en-US" sz="1100" dirty="0"/>
                        <a:t>B14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0368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211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2+10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2+10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64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A3 – 2</a:t>
                      </a:r>
                    </a:p>
                    <a:p>
                      <a:r>
                        <a:rPr lang="en-US" sz="1100" dirty="0"/>
                        <a:t>A4 –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B5 – 5</a:t>
                      </a:r>
                    </a:p>
                    <a:p>
                      <a:r>
                        <a:rPr lang="en-US" sz="1100" dirty="0"/>
                        <a:t>B7 –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78495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A325D76-D7E4-4002-965B-B5756E72379F}"/>
              </a:ext>
            </a:extLst>
          </p:cNvPr>
          <p:cNvSpPr txBox="1"/>
          <p:nvPr/>
        </p:nvSpPr>
        <p:spPr>
          <a:xfrm>
            <a:off x="4973934" y="2472187"/>
            <a:ext cx="56070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 A will be short-handed, either one player for 7 mins, or two players, one for 2 mins and one for 5 mins (Captain’s Choice)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3C69DB-3CA6-44F1-ABB4-BF5E4F689E03}"/>
              </a:ext>
            </a:extLst>
          </p:cNvPr>
          <p:cNvSpPr txBox="1"/>
          <p:nvPr/>
        </p:nvSpPr>
        <p:spPr>
          <a:xfrm>
            <a:off x="4973934" y="3122374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full strength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8D75D7-BE1D-4978-9B9F-CF96A02330AA}"/>
              </a:ext>
            </a:extLst>
          </p:cNvPr>
          <p:cNvSpPr txBox="1"/>
          <p:nvPr/>
        </p:nvSpPr>
        <p:spPr>
          <a:xfrm>
            <a:off x="4945930" y="3493201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full strength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3D3327-93AB-4D78-89F9-DB37E1ED0761}"/>
              </a:ext>
            </a:extLst>
          </p:cNvPr>
          <p:cNvSpPr txBox="1"/>
          <p:nvPr/>
        </p:nvSpPr>
        <p:spPr>
          <a:xfrm>
            <a:off x="4945930" y="4149503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4 on 5 (Minors cancel)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D81001-BBB9-4FE9-A04A-33FB3B363DF1}"/>
              </a:ext>
            </a:extLst>
          </p:cNvPr>
          <p:cNvSpPr txBox="1"/>
          <p:nvPr/>
        </p:nvSpPr>
        <p:spPr>
          <a:xfrm>
            <a:off x="4912435" y="4499738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4 on 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94C377D-3ADF-4CA2-9BEA-5F3BAED80E17}"/>
              </a:ext>
            </a:extLst>
          </p:cNvPr>
          <p:cNvSpPr txBox="1"/>
          <p:nvPr/>
        </p:nvSpPr>
        <p:spPr>
          <a:xfrm>
            <a:off x="4945930" y="4971053"/>
            <a:ext cx="56070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play 4 on 4</a:t>
            </a:r>
          </a:p>
        </p:txBody>
      </p:sp>
    </p:spTree>
    <p:extLst>
      <p:ext uri="{BB962C8B-B14F-4D97-AF65-F5344CB8AC3E}">
        <p14:creationId xmlns:p14="http://schemas.microsoft.com/office/powerpoint/2010/main" val="135312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343135"/>
              </p:ext>
            </p:extLst>
          </p:nvPr>
        </p:nvGraphicFramePr>
        <p:xfrm>
          <a:off x="724363" y="1204949"/>
          <a:ext cx="9752653" cy="5274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491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305926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065126">
                  <a:extLst>
                    <a:ext uri="{9D8B030D-6E8A-4147-A177-3AD203B41FA5}">
                      <a16:colId xmlns:a16="http://schemas.microsoft.com/office/drawing/2014/main" val="1297645652"/>
                    </a:ext>
                  </a:extLst>
                </a:gridCol>
                <a:gridCol w="1530654">
                  <a:extLst>
                    <a:ext uri="{9D8B030D-6E8A-4147-A177-3AD203B41FA5}">
                      <a16:colId xmlns:a16="http://schemas.microsoft.com/office/drawing/2014/main" val="3634511546"/>
                    </a:ext>
                  </a:extLst>
                </a:gridCol>
                <a:gridCol w="3473315">
                  <a:extLst>
                    <a:ext uri="{9D8B030D-6E8A-4147-A177-3AD203B41FA5}">
                      <a16:colId xmlns:a16="http://schemas.microsoft.com/office/drawing/2014/main" val="1636787289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A One Player with a Double-minor Penalty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487111">
                <a:tc>
                  <a:txBody>
                    <a:bodyPr/>
                    <a:lstStyle/>
                    <a:p>
                      <a:r>
                        <a:rPr lang="en-US" dirty="0"/>
                        <a:t>A1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3:00</a:t>
                      </a:r>
                    </a:p>
                    <a:p>
                      <a:r>
                        <a:rPr lang="en-US"/>
                        <a:t>4:30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A15 – 2+2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  <a:p>
                      <a:r>
                        <a:rPr lang="en-US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448428"/>
                  </a:ext>
                </a:extLst>
              </a:tr>
              <a:tr h="993278">
                <a:tc>
                  <a:txBody>
                    <a:bodyPr/>
                    <a:lstStyle/>
                    <a:p>
                      <a:r>
                        <a:rPr lang="en-US" dirty="0"/>
                        <a:t>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3:00</a:t>
                      </a:r>
                    </a:p>
                    <a:p>
                      <a:r>
                        <a:rPr lang="en-US" dirty="0"/>
                        <a:t>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A15 – 2+2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166421"/>
                  </a:ext>
                </a:extLst>
              </a:tr>
              <a:tr h="392017">
                <a:tc gridSpan="6">
                  <a:txBody>
                    <a:bodyPr/>
                    <a:lstStyle/>
                    <a:p>
                      <a:r>
                        <a:rPr lang="en-US" b="1" dirty="0"/>
                        <a:t>B One Player with a Minor and a Major Penalty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349068"/>
                  </a:ext>
                </a:extLst>
              </a:tr>
              <a:tr h="993278">
                <a:tc>
                  <a:txBody>
                    <a:bodyPr/>
                    <a:lstStyle/>
                    <a:p>
                      <a:r>
                        <a:rPr lang="en-US" dirty="0"/>
                        <a:t>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3:00</a:t>
                      </a:r>
                    </a:p>
                    <a:p>
                      <a:r>
                        <a:rPr lang="en-US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A15 – 5 + 2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  <a:p>
                      <a:r>
                        <a:rPr lang="en-US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560418"/>
                  </a:ext>
                </a:extLst>
              </a:tr>
              <a:tr h="993278">
                <a:tc>
                  <a:txBody>
                    <a:bodyPr/>
                    <a:lstStyle/>
                    <a:p>
                      <a:r>
                        <a:rPr lang="en-US" dirty="0"/>
                        <a:t>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3:00</a:t>
                      </a:r>
                    </a:p>
                    <a:p>
                      <a:r>
                        <a:rPr lang="en-US" dirty="0"/>
                        <a:t>8:30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A15 – 5 + 2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41280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701858F-09D8-4A34-BE07-A47F6A0B37E6}"/>
              </a:ext>
            </a:extLst>
          </p:cNvPr>
          <p:cNvSpPr txBox="1"/>
          <p:nvPr/>
        </p:nvSpPr>
        <p:spPr>
          <a:xfrm>
            <a:off x="5531367" y="2434405"/>
            <a:ext cx="1623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 Player Returns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62D8-E1AE-4626-B907-2E219C00CC1D}"/>
              </a:ext>
            </a:extLst>
          </p:cNvPr>
          <p:cNvSpPr txBox="1"/>
          <p:nvPr/>
        </p:nvSpPr>
        <p:spPr>
          <a:xfrm>
            <a:off x="6944050" y="2588292"/>
            <a:ext cx="32349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First Penalty Ends, the second begins at 4.30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915C7C-BAC9-40FC-8827-67578931EDB6}"/>
              </a:ext>
            </a:extLst>
          </p:cNvPr>
          <p:cNvSpPr txBox="1"/>
          <p:nvPr/>
        </p:nvSpPr>
        <p:spPr>
          <a:xfrm>
            <a:off x="5531367" y="3109602"/>
            <a:ext cx="1623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A15 Returns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608745-8572-465C-9DF2-C6655EED1782}"/>
              </a:ext>
            </a:extLst>
          </p:cNvPr>
          <p:cNvSpPr txBox="1"/>
          <p:nvPr/>
        </p:nvSpPr>
        <p:spPr>
          <a:xfrm>
            <a:off x="6989268" y="3119047"/>
            <a:ext cx="3432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first penalty has expired, the second ends with the scoring of the goal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8B9112-B5AB-4005-AAC1-BD436125D4C7}"/>
              </a:ext>
            </a:extLst>
          </p:cNvPr>
          <p:cNvSpPr txBox="1"/>
          <p:nvPr/>
        </p:nvSpPr>
        <p:spPr>
          <a:xfrm>
            <a:off x="5531367" y="4487086"/>
            <a:ext cx="1623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 Penalty Terminates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C3DE15-9D9A-4E8C-A8B1-5E02C1141A5F}"/>
              </a:ext>
            </a:extLst>
          </p:cNvPr>
          <p:cNvSpPr txBox="1"/>
          <p:nvPr/>
        </p:nvSpPr>
        <p:spPr>
          <a:xfrm>
            <a:off x="6989269" y="4773827"/>
            <a:ext cx="30088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Major Penalty must be served first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936513-26FD-4196-91E7-A2BAB818FEED}"/>
              </a:ext>
            </a:extLst>
          </p:cNvPr>
          <p:cNvSpPr txBox="1"/>
          <p:nvPr/>
        </p:nvSpPr>
        <p:spPr>
          <a:xfrm>
            <a:off x="5531367" y="5470738"/>
            <a:ext cx="1623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A15 Returns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0F4183-496A-433E-912F-D82882DFF39F}"/>
              </a:ext>
            </a:extLst>
          </p:cNvPr>
          <p:cNvSpPr txBox="1"/>
          <p:nvPr/>
        </p:nvSpPr>
        <p:spPr>
          <a:xfrm>
            <a:off x="6989269" y="5680852"/>
            <a:ext cx="3432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first penalty has expired, the second ends with the scoring of the goal</a:t>
            </a:r>
          </a:p>
        </p:txBody>
      </p:sp>
    </p:spTree>
    <p:extLst>
      <p:ext uri="{BB962C8B-B14F-4D97-AF65-F5344CB8AC3E}">
        <p14:creationId xmlns:p14="http://schemas.microsoft.com/office/powerpoint/2010/main" val="807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0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421440"/>
              </p:ext>
            </p:extLst>
          </p:nvPr>
        </p:nvGraphicFramePr>
        <p:xfrm>
          <a:off x="838200" y="1263569"/>
          <a:ext cx="9752652" cy="5352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491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C Two Players of the Same Team – combination of Minor &amp; Major penalties signaled (S*)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487111">
                <a:tc>
                  <a:txBody>
                    <a:bodyPr/>
                    <a:lstStyle/>
                    <a:p>
                      <a:r>
                        <a:rPr lang="en-US" dirty="0"/>
                        <a:t>C1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3:00</a:t>
                      </a:r>
                    </a:p>
                    <a:p>
                      <a:r>
                        <a:rPr lang="en-US" dirty="0"/>
                        <a:t>4:00</a:t>
                      </a:r>
                    </a:p>
                    <a:p>
                      <a:r>
                        <a:rPr lang="en-US" dirty="0"/>
                        <a:t>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A15 – 2</a:t>
                      </a:r>
                    </a:p>
                    <a:p>
                      <a:r>
                        <a:rPr lang="en-US" dirty="0"/>
                        <a:t>S23 - 2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  <a:p>
                      <a:endParaRPr lang="en-US"/>
                    </a:p>
                    <a:p>
                      <a:r>
                        <a:rPr lang="en-US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448428"/>
                  </a:ext>
                </a:extLst>
              </a:tr>
              <a:tr h="993278">
                <a:tc>
                  <a:txBody>
                    <a:bodyPr/>
                    <a:lstStyle/>
                    <a:p>
                      <a:r>
                        <a:rPr lang="en-US" dirty="0"/>
                        <a:t>C2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3:00</a:t>
                      </a:r>
                    </a:p>
                    <a:p>
                      <a:r>
                        <a:rPr lang="en-US" dirty="0"/>
                        <a:t>4:00</a:t>
                      </a:r>
                    </a:p>
                    <a:p>
                      <a:r>
                        <a:rPr lang="en-US" dirty="0"/>
                        <a:t>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A15 – 2</a:t>
                      </a:r>
                    </a:p>
                    <a:p>
                      <a:r>
                        <a:rPr lang="en-US" dirty="0"/>
                        <a:t>A23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  <a:p>
                      <a:endParaRPr lang="en-US"/>
                    </a:p>
                    <a:p>
                      <a:r>
                        <a:rPr lang="en-US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166421"/>
                  </a:ext>
                </a:extLst>
              </a:tr>
              <a:tr h="993278">
                <a:tc>
                  <a:txBody>
                    <a:bodyPr/>
                    <a:lstStyle/>
                    <a:p>
                      <a:r>
                        <a:rPr lang="en-US" dirty="0"/>
                        <a:t>C3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3:00</a:t>
                      </a:r>
                    </a:p>
                    <a:p>
                      <a:r>
                        <a:rPr lang="en-US" dirty="0"/>
                        <a:t>4:00</a:t>
                      </a:r>
                    </a:p>
                    <a:p>
                      <a:r>
                        <a:rPr lang="en-US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A15 – 2</a:t>
                      </a:r>
                    </a:p>
                    <a:p>
                      <a:r>
                        <a:rPr lang="en-US" dirty="0"/>
                        <a:t>A23 - 5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  <a:p>
                      <a:endParaRPr lang="en-US"/>
                    </a:p>
                    <a:p>
                      <a:r>
                        <a:rPr lang="en-US"/>
                        <a:t>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560418"/>
                  </a:ext>
                </a:extLst>
              </a:tr>
              <a:tr h="993278">
                <a:tc>
                  <a:txBody>
                    <a:bodyPr/>
                    <a:lstStyle/>
                    <a:p>
                      <a:r>
                        <a:rPr lang="en-US" dirty="0"/>
                        <a:t>C4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3:00</a:t>
                      </a:r>
                    </a:p>
                    <a:p>
                      <a:r>
                        <a:rPr lang="en-US" dirty="0"/>
                        <a:t>4:00</a:t>
                      </a:r>
                    </a:p>
                    <a:p>
                      <a:r>
                        <a:rPr lang="en-US" dirty="0"/>
                        <a:t>4:30</a:t>
                      </a:r>
                    </a:p>
                    <a:p>
                      <a:r>
                        <a:rPr lang="en-US" dirty="0"/>
                        <a:t>5:30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A15 – 2+ 2</a:t>
                      </a:r>
                    </a:p>
                    <a:p>
                      <a:r>
                        <a:rPr lang="en-US" dirty="0"/>
                        <a:t>A23 - 2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Goal</a:t>
                      </a:r>
                    </a:p>
                    <a:p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0915C7C-BAC9-40FC-8827-67578931EDB6}"/>
              </a:ext>
            </a:extLst>
          </p:cNvPr>
          <p:cNvSpPr txBox="1"/>
          <p:nvPr/>
        </p:nvSpPr>
        <p:spPr>
          <a:xfrm>
            <a:off x="6415621" y="2520008"/>
            <a:ext cx="1623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A15 Returns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2AB3F9-4738-4FC7-BEB0-EC2FCD30F107}"/>
              </a:ext>
            </a:extLst>
          </p:cNvPr>
          <p:cNvSpPr txBox="1"/>
          <p:nvPr/>
        </p:nvSpPr>
        <p:spPr>
          <a:xfrm>
            <a:off x="6487633" y="4422741"/>
            <a:ext cx="1623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A23 Returns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7F314E-B1E6-40D7-976B-C25A65A3ECF8}"/>
              </a:ext>
            </a:extLst>
          </p:cNvPr>
          <p:cNvSpPr txBox="1"/>
          <p:nvPr/>
        </p:nvSpPr>
        <p:spPr>
          <a:xfrm>
            <a:off x="6487634" y="3417998"/>
            <a:ext cx="16237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A15 Returns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5EF572E-F7ED-42FE-908E-CDA36A03D71D}"/>
              </a:ext>
            </a:extLst>
          </p:cNvPr>
          <p:cNvSpPr txBox="1"/>
          <p:nvPr/>
        </p:nvSpPr>
        <p:spPr>
          <a:xfrm>
            <a:off x="6415621" y="5978246"/>
            <a:ext cx="1695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 Player Returns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B1D742-7133-4E69-B520-C86FFC49B0FF}"/>
              </a:ext>
            </a:extLst>
          </p:cNvPr>
          <p:cNvSpPr txBox="1"/>
          <p:nvPr/>
        </p:nvSpPr>
        <p:spPr>
          <a:xfrm>
            <a:off x="6415620" y="6258075"/>
            <a:ext cx="16957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A23 Returns</a:t>
            </a:r>
          </a:p>
        </p:txBody>
      </p:sp>
    </p:spTree>
    <p:extLst>
      <p:ext uri="{BB962C8B-B14F-4D97-AF65-F5344CB8AC3E}">
        <p14:creationId xmlns:p14="http://schemas.microsoft.com/office/powerpoint/2010/main" val="342713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052139"/>
              </p:ext>
            </p:extLst>
          </p:nvPr>
        </p:nvGraphicFramePr>
        <p:xfrm>
          <a:off x="838200" y="1263569"/>
          <a:ext cx="9752652" cy="5025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491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C Two Players of the Same Team – combination of Minor &amp; Major penalties – signaled (S*)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730494">
                <a:tc>
                  <a:txBody>
                    <a:bodyPr/>
                    <a:lstStyle/>
                    <a:p>
                      <a:r>
                        <a:rPr lang="en-US" sz="1100" dirty="0"/>
                        <a:t>C4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r>
                        <a:rPr lang="en-US" sz="1100" dirty="0"/>
                        <a:t>5:30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2+ 2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C5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(S*)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 + 2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*S = signaled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The signaled Double-minor Penalty to A23 is assessed at 4:30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533211">
                <a:tc>
                  <a:txBody>
                    <a:bodyPr/>
                    <a:lstStyle/>
                    <a:p>
                      <a:r>
                        <a:rPr lang="en-US" sz="1100" dirty="0"/>
                        <a:t>C6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5+2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673220"/>
                  </a:ext>
                </a:extLst>
              </a:tr>
              <a:tr h="568381">
                <a:tc>
                  <a:txBody>
                    <a:bodyPr/>
                    <a:lstStyle/>
                    <a:p>
                      <a:r>
                        <a:rPr lang="en-US" sz="1100" dirty="0"/>
                        <a:t>C7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7:30</a:t>
                      </a:r>
                    </a:p>
                    <a:p>
                      <a:r>
                        <a:rPr lang="en-US" sz="1100" dirty="0"/>
                        <a:t>8:30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5+2</a:t>
                      </a:r>
                    </a:p>
                    <a:p>
                      <a:r>
                        <a:rPr lang="en-US" sz="1100" dirty="0"/>
                        <a:t>A23 - 2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001758"/>
                  </a:ext>
                </a:extLst>
              </a:tr>
              <a:tr h="586970">
                <a:tc>
                  <a:txBody>
                    <a:bodyPr/>
                    <a:lstStyle/>
                    <a:p>
                      <a:r>
                        <a:rPr lang="en-US" sz="1100" dirty="0"/>
                        <a:t>C8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6:00</a:t>
                      </a:r>
                    </a:p>
                    <a:p>
                      <a:r>
                        <a:rPr lang="en-US" sz="1100" dirty="0"/>
                        <a:t>8:00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 + 2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5842998"/>
                  </a:ext>
                </a:extLst>
              </a:tr>
              <a:tr h="586970">
                <a:tc>
                  <a:txBody>
                    <a:bodyPr/>
                    <a:lstStyle/>
                    <a:p>
                      <a:r>
                        <a:rPr lang="en-US" sz="1100" dirty="0"/>
                        <a:t>C9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8:00</a:t>
                      </a:r>
                    </a:p>
                    <a:p>
                      <a:r>
                        <a:rPr lang="en-US" sz="1100" dirty="0"/>
                        <a:t>9:00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5+2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455385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5EF572E-F7ED-42FE-908E-CDA36A03D71D}"/>
              </a:ext>
            </a:extLst>
          </p:cNvPr>
          <p:cNvSpPr txBox="1"/>
          <p:nvPr/>
        </p:nvSpPr>
        <p:spPr>
          <a:xfrm>
            <a:off x="6415620" y="2826086"/>
            <a:ext cx="16957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 Player Returns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B1D742-7133-4E69-B520-C86FFC49B0FF}"/>
              </a:ext>
            </a:extLst>
          </p:cNvPr>
          <p:cNvSpPr txBox="1"/>
          <p:nvPr/>
        </p:nvSpPr>
        <p:spPr>
          <a:xfrm>
            <a:off x="6415620" y="3059859"/>
            <a:ext cx="16957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A23 Returns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9F4CED-A249-48C5-A924-46051FD3CD17}"/>
              </a:ext>
            </a:extLst>
          </p:cNvPr>
          <p:cNvSpPr txBox="1"/>
          <p:nvPr/>
        </p:nvSpPr>
        <p:spPr>
          <a:xfrm>
            <a:off x="8010850" y="2502484"/>
            <a:ext cx="24795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first minor to A15 ends. A23 returns because they have the least amount of time to serve in their minor penalty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9FAA18-9522-4264-9F34-7F30AC5303F7}"/>
              </a:ext>
            </a:extLst>
          </p:cNvPr>
          <p:cNvSpPr txBox="1"/>
          <p:nvPr/>
        </p:nvSpPr>
        <p:spPr>
          <a:xfrm>
            <a:off x="6415620" y="3279976"/>
            <a:ext cx="16957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A15 Returns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893BA60-3EE4-430F-A7F0-12C203881A10}"/>
              </a:ext>
            </a:extLst>
          </p:cNvPr>
          <p:cNvSpPr txBox="1"/>
          <p:nvPr/>
        </p:nvSpPr>
        <p:spPr>
          <a:xfrm>
            <a:off x="6400044" y="3903419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Returns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FC47B87-8024-47E8-9E84-9CAB9D645230}"/>
              </a:ext>
            </a:extLst>
          </p:cNvPr>
          <p:cNvSpPr txBox="1"/>
          <p:nvPr/>
        </p:nvSpPr>
        <p:spPr>
          <a:xfrm>
            <a:off x="8010849" y="3842225"/>
            <a:ext cx="2479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must server their Major Penalty. A23 returns as they are serving a minor penalty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442CD0-55F9-48D8-B33B-CA3FFADFE856}"/>
              </a:ext>
            </a:extLst>
          </p:cNvPr>
          <p:cNvSpPr txBox="1"/>
          <p:nvPr/>
        </p:nvSpPr>
        <p:spPr>
          <a:xfrm>
            <a:off x="6415620" y="4451449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Returns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3630C75-984D-4AF1-BEE4-4797ADAC37DE}"/>
              </a:ext>
            </a:extLst>
          </p:cNvPr>
          <p:cNvSpPr txBox="1"/>
          <p:nvPr/>
        </p:nvSpPr>
        <p:spPr>
          <a:xfrm>
            <a:off x="8030946" y="4508589"/>
            <a:ext cx="2479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Least amount of time to serve.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C67A723-32AD-415C-9C1A-2D3D2315BEB4}"/>
              </a:ext>
            </a:extLst>
          </p:cNvPr>
          <p:cNvSpPr txBox="1"/>
          <p:nvPr/>
        </p:nvSpPr>
        <p:spPr>
          <a:xfrm>
            <a:off x="6415620" y="5077565"/>
            <a:ext cx="1695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Both A15 and A23 Return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6DB9D6-01E6-4195-BA06-BCD34B17837E}"/>
              </a:ext>
            </a:extLst>
          </p:cNvPr>
          <p:cNvSpPr txBox="1"/>
          <p:nvPr/>
        </p:nvSpPr>
        <p:spPr>
          <a:xfrm>
            <a:off x="8010849" y="5044696"/>
            <a:ext cx="247951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The Major Penalty to A15 has expired. Their Minor Penalty ends with the goal. A23’s Minor Penalty has Expired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048811-A2F7-43F0-9E0D-CCF0839AB3F9}"/>
              </a:ext>
            </a:extLst>
          </p:cNvPr>
          <p:cNvSpPr txBox="1"/>
          <p:nvPr/>
        </p:nvSpPr>
        <p:spPr>
          <a:xfrm>
            <a:off x="6415620" y="5688113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Captains Choice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022F5A6-5151-4F19-9F01-47A0323DAD08}"/>
              </a:ext>
            </a:extLst>
          </p:cNvPr>
          <p:cNvSpPr txBox="1"/>
          <p:nvPr/>
        </p:nvSpPr>
        <p:spPr>
          <a:xfrm>
            <a:off x="8030946" y="5688113"/>
            <a:ext cx="247951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The Major Penalty to A15 has expired both minors terminate at the same time</a:t>
            </a:r>
          </a:p>
        </p:txBody>
      </p:sp>
    </p:spTree>
    <p:extLst>
      <p:ext uri="{BB962C8B-B14F-4D97-AF65-F5344CB8AC3E}">
        <p14:creationId xmlns:p14="http://schemas.microsoft.com/office/powerpoint/2010/main" val="3937022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7" grpId="0"/>
      <p:bldP spid="19" grpId="0"/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63338"/>
              </p:ext>
            </p:extLst>
          </p:nvPr>
        </p:nvGraphicFramePr>
        <p:xfrm>
          <a:off x="838200" y="1263569"/>
          <a:ext cx="9742810" cy="4842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D Three Players of the same Team – delayed (D*) or signaled (S*) penalty (no stoppage of play)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730494">
                <a:tc>
                  <a:txBody>
                    <a:bodyPr/>
                    <a:lstStyle/>
                    <a:p>
                      <a:r>
                        <a:rPr lang="en-US" sz="1100" dirty="0"/>
                        <a:t>D1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r>
                        <a:rPr lang="en-US" sz="1100" dirty="0"/>
                        <a:t>5:00</a:t>
                      </a:r>
                    </a:p>
                    <a:p>
                      <a:r>
                        <a:rPr lang="en-US" sz="1100" dirty="0"/>
                        <a:t>5:30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r>
                        <a:rPr lang="en-US" sz="1100" dirty="0"/>
                        <a:t>A6 – 2(D*)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D2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(S*)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r>
                        <a:rPr lang="en-US" sz="1100" dirty="0"/>
                        <a:t>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r>
                        <a:rPr lang="en-US" sz="1100" dirty="0"/>
                        <a:t>A6 – 2</a:t>
                      </a:r>
                    </a:p>
                    <a:p>
                      <a:r>
                        <a:rPr lang="en-US" sz="11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533211">
                <a:tc>
                  <a:txBody>
                    <a:bodyPr/>
                    <a:lstStyle/>
                    <a:p>
                      <a:r>
                        <a:rPr lang="en-US" sz="1100" dirty="0"/>
                        <a:t>D3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(S*)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r>
                        <a:rPr lang="en-US" sz="1100" dirty="0"/>
                        <a:t>A6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673220"/>
                  </a:ext>
                </a:extLst>
              </a:tr>
              <a:tr h="568381">
                <a:tc>
                  <a:txBody>
                    <a:bodyPr/>
                    <a:lstStyle/>
                    <a:p>
                      <a:r>
                        <a:rPr lang="en-US" sz="1100" dirty="0"/>
                        <a:t>D4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7:30</a:t>
                      </a:r>
                    </a:p>
                    <a:p>
                      <a:r>
                        <a:rPr lang="en-US" sz="1100" dirty="0"/>
                        <a:t>(S*)</a:t>
                      </a:r>
                    </a:p>
                    <a:p>
                      <a:r>
                        <a:rPr lang="en-US" sz="1100" dirty="0"/>
                        <a:t>8:00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5+2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r>
                        <a:rPr lang="en-US" sz="1100" dirty="0"/>
                        <a:t>A6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001758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5EF572E-F7ED-42FE-908E-CDA36A03D71D}"/>
              </a:ext>
            </a:extLst>
          </p:cNvPr>
          <p:cNvSpPr txBox="1"/>
          <p:nvPr/>
        </p:nvSpPr>
        <p:spPr>
          <a:xfrm>
            <a:off x="6415620" y="3023745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B1D742-7133-4E69-B520-C86FFC49B0FF}"/>
              </a:ext>
            </a:extLst>
          </p:cNvPr>
          <p:cNvSpPr txBox="1"/>
          <p:nvPr/>
        </p:nvSpPr>
        <p:spPr>
          <a:xfrm>
            <a:off x="6415620" y="3210944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Returns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9F4CED-A249-48C5-A924-46051FD3CD17}"/>
              </a:ext>
            </a:extLst>
          </p:cNvPr>
          <p:cNvSpPr txBox="1"/>
          <p:nvPr/>
        </p:nvSpPr>
        <p:spPr>
          <a:xfrm>
            <a:off x="8010850" y="2502484"/>
            <a:ext cx="2479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Delayed Penalty to A6 begins at 4:30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9FAA18-9522-4264-9F34-7F30AC5303F7}"/>
              </a:ext>
            </a:extLst>
          </p:cNvPr>
          <p:cNvSpPr txBox="1"/>
          <p:nvPr/>
        </p:nvSpPr>
        <p:spPr>
          <a:xfrm>
            <a:off x="6415620" y="3390544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A6 Returns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893BA60-3EE4-430F-A7F0-12C203881A10}"/>
              </a:ext>
            </a:extLst>
          </p:cNvPr>
          <p:cNvSpPr txBox="1"/>
          <p:nvPr/>
        </p:nvSpPr>
        <p:spPr>
          <a:xfrm>
            <a:off x="6415620" y="4132698"/>
            <a:ext cx="16957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A15 Returns and A6 Starts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442CD0-55F9-48D8-B33B-CA3FFADFE856}"/>
              </a:ext>
            </a:extLst>
          </p:cNvPr>
          <p:cNvSpPr txBox="1"/>
          <p:nvPr/>
        </p:nvSpPr>
        <p:spPr>
          <a:xfrm>
            <a:off x="6415620" y="4551686"/>
            <a:ext cx="1695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Returns and the penalty to A6 starts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313C01B-9B66-40A4-8338-C7FC255C3EBA}"/>
              </a:ext>
            </a:extLst>
          </p:cNvPr>
          <p:cNvSpPr txBox="1"/>
          <p:nvPr/>
        </p:nvSpPr>
        <p:spPr>
          <a:xfrm>
            <a:off x="6415620" y="4333864"/>
            <a:ext cx="16957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A23 Returns and A6 Remains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E71F252-3940-4F96-AB9C-C2BE344F9BBA}"/>
              </a:ext>
            </a:extLst>
          </p:cNvPr>
          <p:cNvSpPr txBox="1"/>
          <p:nvPr/>
        </p:nvSpPr>
        <p:spPr>
          <a:xfrm>
            <a:off x="6415620" y="5292752"/>
            <a:ext cx="1695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&amp; A23 return and the penalty to A6 starts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CBB13A1-943D-432A-B1B9-0DC232740972}"/>
              </a:ext>
            </a:extLst>
          </p:cNvPr>
          <p:cNvSpPr txBox="1"/>
          <p:nvPr/>
        </p:nvSpPr>
        <p:spPr>
          <a:xfrm>
            <a:off x="8010850" y="5292752"/>
            <a:ext cx="257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Major Penalty to A15 is completed. The Minor Penalty to A23 ends on the scoring of the goal</a:t>
            </a:r>
          </a:p>
        </p:txBody>
      </p:sp>
    </p:spTree>
    <p:extLst>
      <p:ext uri="{BB962C8B-B14F-4D97-AF65-F5344CB8AC3E}">
        <p14:creationId xmlns:p14="http://schemas.microsoft.com/office/powerpoint/2010/main" val="3253878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469292"/>
              </p:ext>
            </p:extLst>
          </p:nvPr>
        </p:nvGraphicFramePr>
        <p:xfrm>
          <a:off x="838200" y="1263569"/>
          <a:ext cx="9742810" cy="5528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E One Player from each Team – combination of minors and majors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730494">
                <a:tc>
                  <a:txBody>
                    <a:bodyPr/>
                    <a:lstStyle/>
                    <a:p>
                      <a:r>
                        <a:rPr lang="en-US" sz="1100" dirty="0"/>
                        <a:t>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r>
                        <a:rPr lang="en-US" sz="1100" dirty="0"/>
                        <a:t>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B12 - 2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5+2</a:t>
                      </a:r>
                    </a:p>
                    <a:p>
                      <a:r>
                        <a:rPr lang="en-US" sz="11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533211">
                <a:tc>
                  <a:txBody>
                    <a:bodyPr/>
                    <a:lstStyle/>
                    <a:p>
                      <a:r>
                        <a:rPr lang="en-US" sz="1100" dirty="0"/>
                        <a:t>E3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7:30</a:t>
                      </a:r>
                    </a:p>
                    <a:p>
                      <a:r>
                        <a:rPr lang="en-US" sz="1100" dirty="0"/>
                        <a:t>8:00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5+2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673220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r>
                        <a:rPr lang="en-US" sz="1100" dirty="0"/>
                        <a:t>5:00</a:t>
                      </a:r>
                    </a:p>
                    <a:p>
                      <a:r>
                        <a:rPr lang="en-US" sz="1100" dirty="0"/>
                        <a:t>5:30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B12 - 2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001758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E5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6:00</a:t>
                      </a:r>
                    </a:p>
                    <a:p>
                      <a:r>
                        <a:rPr lang="en-US" sz="1100" dirty="0"/>
                        <a:t>8:00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5+2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527535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E6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(S*)</a:t>
                      </a:r>
                    </a:p>
                    <a:p>
                      <a:r>
                        <a:rPr lang="en-US" sz="1100" dirty="0"/>
                        <a:t>4:10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62212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5EF572E-F7ED-42FE-908E-CDA36A03D71D}"/>
              </a:ext>
            </a:extLst>
          </p:cNvPr>
          <p:cNvSpPr txBox="1"/>
          <p:nvPr/>
        </p:nvSpPr>
        <p:spPr>
          <a:xfrm>
            <a:off x="6415620" y="2880967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9B1D742-7133-4E69-B520-C86FFC49B0FF}"/>
              </a:ext>
            </a:extLst>
          </p:cNvPr>
          <p:cNvSpPr txBox="1"/>
          <p:nvPr/>
        </p:nvSpPr>
        <p:spPr>
          <a:xfrm>
            <a:off x="6415620" y="3111143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9F4CED-A249-48C5-A924-46051FD3CD17}"/>
              </a:ext>
            </a:extLst>
          </p:cNvPr>
          <p:cNvSpPr txBox="1"/>
          <p:nvPr/>
        </p:nvSpPr>
        <p:spPr>
          <a:xfrm>
            <a:off x="8010850" y="2844187"/>
            <a:ext cx="2479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Teams are at equal strength.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9FAA18-9522-4264-9F34-7F30AC5303F7}"/>
              </a:ext>
            </a:extLst>
          </p:cNvPr>
          <p:cNvSpPr txBox="1"/>
          <p:nvPr/>
        </p:nvSpPr>
        <p:spPr>
          <a:xfrm>
            <a:off x="6415620" y="3390544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893BA60-3EE4-430F-A7F0-12C203881A10}"/>
              </a:ext>
            </a:extLst>
          </p:cNvPr>
          <p:cNvSpPr txBox="1"/>
          <p:nvPr/>
        </p:nvSpPr>
        <p:spPr>
          <a:xfrm>
            <a:off x="8010850" y="3398238"/>
            <a:ext cx="2479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are at equal strength.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313C01B-9B66-40A4-8338-C7FC255C3EBA}"/>
              </a:ext>
            </a:extLst>
          </p:cNvPr>
          <p:cNvSpPr txBox="1"/>
          <p:nvPr/>
        </p:nvSpPr>
        <p:spPr>
          <a:xfrm>
            <a:off x="6415620" y="3933299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BF3CE0-526A-4C51-B089-86F732A96B97}"/>
              </a:ext>
            </a:extLst>
          </p:cNvPr>
          <p:cNvSpPr txBox="1"/>
          <p:nvPr/>
        </p:nvSpPr>
        <p:spPr>
          <a:xfrm>
            <a:off x="8010850" y="3076221"/>
            <a:ext cx="2479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Their Minor Penalty has completed.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AA0F54-F4B5-4575-844D-0BCFECBC8422}"/>
              </a:ext>
            </a:extLst>
          </p:cNvPr>
          <p:cNvSpPr txBox="1"/>
          <p:nvPr/>
        </p:nvSpPr>
        <p:spPr>
          <a:xfrm>
            <a:off x="8010850" y="3892998"/>
            <a:ext cx="25701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The Major Penalty to A15 is complete but the Teams remain at equal strength.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C396CD-953E-4900-9995-B8C2C6996B6E}"/>
              </a:ext>
            </a:extLst>
          </p:cNvPr>
          <p:cNvSpPr txBox="1"/>
          <p:nvPr/>
        </p:nvSpPr>
        <p:spPr>
          <a:xfrm>
            <a:off x="6415620" y="4758918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FC7B119-955A-457F-92CD-6F4AF4B1C0AE}"/>
              </a:ext>
            </a:extLst>
          </p:cNvPr>
          <p:cNvSpPr txBox="1"/>
          <p:nvPr/>
        </p:nvSpPr>
        <p:spPr>
          <a:xfrm>
            <a:off x="8010850" y="4709318"/>
            <a:ext cx="24795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Teams are at equal strength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5678FF7-908A-41FC-B107-CA5281827446}"/>
              </a:ext>
            </a:extLst>
          </p:cNvPr>
          <p:cNvSpPr txBox="1"/>
          <p:nvPr/>
        </p:nvSpPr>
        <p:spPr>
          <a:xfrm>
            <a:off x="6415620" y="4951103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029E052-BE60-41E1-867F-CBACC9C942C2}"/>
              </a:ext>
            </a:extLst>
          </p:cNvPr>
          <p:cNvSpPr txBox="1"/>
          <p:nvPr/>
        </p:nvSpPr>
        <p:spPr>
          <a:xfrm>
            <a:off x="8010850" y="4900530"/>
            <a:ext cx="247951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1</a:t>
            </a:r>
            <a:r>
              <a:rPr lang="en-US" sz="1000" baseline="30000" dirty="0"/>
              <a:t>st</a:t>
            </a:r>
            <a:r>
              <a:rPr lang="en-US" sz="1000" dirty="0"/>
              <a:t> Minor to A15 completed but teams equal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1B8949-60F5-4786-8F69-4B58153262FF}"/>
              </a:ext>
            </a:extLst>
          </p:cNvPr>
          <p:cNvSpPr txBox="1"/>
          <p:nvPr/>
        </p:nvSpPr>
        <p:spPr>
          <a:xfrm>
            <a:off x="6415620" y="5161807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668709-8708-41D4-8CF2-9F099014582E}"/>
              </a:ext>
            </a:extLst>
          </p:cNvPr>
          <p:cNvSpPr txBox="1"/>
          <p:nvPr/>
        </p:nvSpPr>
        <p:spPr>
          <a:xfrm>
            <a:off x="8010849" y="5088308"/>
            <a:ext cx="24795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A15 and B12 Minors complete the 2</a:t>
            </a:r>
            <a:r>
              <a:rPr lang="en-US" sz="1000" baseline="30000" dirty="0"/>
              <a:t>nd</a:t>
            </a:r>
            <a:r>
              <a:rPr lang="en-US" sz="1000" dirty="0"/>
              <a:t> minor ends with the goal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1DE9371-F53D-45A4-BD78-B5C300D7F8C2}"/>
              </a:ext>
            </a:extLst>
          </p:cNvPr>
          <p:cNvSpPr txBox="1"/>
          <p:nvPr/>
        </p:nvSpPr>
        <p:spPr>
          <a:xfrm>
            <a:off x="6415620" y="5423417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BEAEBC-DFDB-4EDD-9B2B-C407E616E54B}"/>
              </a:ext>
            </a:extLst>
          </p:cNvPr>
          <p:cNvSpPr txBox="1"/>
          <p:nvPr/>
        </p:nvSpPr>
        <p:spPr>
          <a:xfrm>
            <a:off x="8010847" y="5392725"/>
            <a:ext cx="24795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The Major Penalty to A15 and the Minor Penalty to B12 have expired. The Minor Penalty to A15 end on the scoring of the goal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B95C71C-3231-4D1C-B266-3313DD91154A}"/>
              </a:ext>
            </a:extLst>
          </p:cNvPr>
          <p:cNvSpPr txBox="1"/>
          <p:nvPr/>
        </p:nvSpPr>
        <p:spPr>
          <a:xfrm>
            <a:off x="6415620" y="6045195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3BD9EAD-50A6-42E2-A8C9-5FC80907E3D5}"/>
              </a:ext>
            </a:extLst>
          </p:cNvPr>
          <p:cNvSpPr txBox="1"/>
          <p:nvPr/>
        </p:nvSpPr>
        <p:spPr>
          <a:xfrm>
            <a:off x="6415620" y="6248362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penalty is cancelled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44B2E45-243C-41DE-86FC-994DD4D56268}"/>
              </a:ext>
            </a:extLst>
          </p:cNvPr>
          <p:cNvSpPr txBox="1"/>
          <p:nvPr/>
        </p:nvSpPr>
        <p:spPr>
          <a:xfrm>
            <a:off x="8010847" y="6027587"/>
            <a:ext cx="24795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The goal nullifies the signaled penalty to A23 (Team A was not short-handed)</a:t>
            </a:r>
          </a:p>
        </p:txBody>
      </p:sp>
    </p:spTree>
    <p:extLst>
      <p:ext uri="{BB962C8B-B14F-4D97-AF65-F5344CB8AC3E}">
        <p14:creationId xmlns:p14="http://schemas.microsoft.com/office/powerpoint/2010/main" val="1807832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24982"/>
              </p:ext>
            </p:extLst>
          </p:nvPr>
        </p:nvGraphicFramePr>
        <p:xfrm>
          <a:off x="838200" y="1263569"/>
          <a:ext cx="9742810" cy="4339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F Unequal number of Players – combination of Minor and Majors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730494">
                <a:tc>
                  <a:txBody>
                    <a:bodyPr/>
                    <a:lstStyle/>
                    <a:p>
                      <a:r>
                        <a:rPr lang="en-US" sz="1100" dirty="0"/>
                        <a:t>F1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B12 - 2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F2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533211">
                <a:tc>
                  <a:txBody>
                    <a:bodyPr/>
                    <a:lstStyle/>
                    <a:p>
                      <a:r>
                        <a:rPr lang="en-US" sz="1100" dirty="0"/>
                        <a:t>F3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673220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F4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001758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FE869D92-2276-4DB5-9D6B-D24AB9E8B428}"/>
              </a:ext>
            </a:extLst>
          </p:cNvPr>
          <p:cNvSpPr txBox="1"/>
          <p:nvPr/>
        </p:nvSpPr>
        <p:spPr>
          <a:xfrm>
            <a:off x="6385476" y="2575741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7A7155-6425-4774-BBE5-789DF359D6FF}"/>
              </a:ext>
            </a:extLst>
          </p:cNvPr>
          <p:cNvSpPr txBox="1"/>
          <p:nvPr/>
        </p:nvSpPr>
        <p:spPr>
          <a:xfrm>
            <a:off x="8081189" y="4844406"/>
            <a:ext cx="1695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Least amount of time to server in their minor penalty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1B2A404-87B2-4F0D-9FF2-E91A7E3A7D41}"/>
              </a:ext>
            </a:extLst>
          </p:cNvPr>
          <p:cNvSpPr txBox="1"/>
          <p:nvPr/>
        </p:nvSpPr>
        <p:spPr>
          <a:xfrm>
            <a:off x="6385476" y="3256748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076B652-CB06-4F1A-95DB-C41705D504CA}"/>
              </a:ext>
            </a:extLst>
          </p:cNvPr>
          <p:cNvSpPr txBox="1"/>
          <p:nvPr/>
        </p:nvSpPr>
        <p:spPr>
          <a:xfrm>
            <a:off x="8081188" y="3324932"/>
            <a:ext cx="2499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Their Minor penalty is completed. Teams are at equal strength at the time of the goal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26A0DF-C3BF-471B-B92B-A06371D28067}"/>
              </a:ext>
            </a:extLst>
          </p:cNvPr>
          <p:cNvSpPr txBox="1"/>
          <p:nvPr/>
        </p:nvSpPr>
        <p:spPr>
          <a:xfrm>
            <a:off x="6475911" y="4050577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0225B5-6D6E-4458-8671-4C328B23B833}"/>
              </a:ext>
            </a:extLst>
          </p:cNvPr>
          <p:cNvSpPr txBox="1"/>
          <p:nvPr/>
        </p:nvSpPr>
        <p:spPr>
          <a:xfrm>
            <a:off x="6475910" y="4854748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</p:spTree>
    <p:extLst>
      <p:ext uri="{BB962C8B-B14F-4D97-AF65-F5344CB8AC3E}">
        <p14:creationId xmlns:p14="http://schemas.microsoft.com/office/powerpoint/2010/main" val="61937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221269"/>
              </p:ext>
            </p:extLst>
          </p:nvPr>
        </p:nvGraphicFramePr>
        <p:xfrm>
          <a:off x="838200" y="1263569"/>
          <a:ext cx="9742810" cy="5269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F Unequal number of Players – combination of Minor and Majors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730494">
                <a:tc>
                  <a:txBody>
                    <a:bodyPr/>
                    <a:lstStyle/>
                    <a:p>
                      <a:r>
                        <a:rPr lang="en-US" sz="1100" dirty="0"/>
                        <a:t>F5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  <a:p>
                      <a:r>
                        <a:rPr lang="en-US" sz="1100" dirty="0"/>
                        <a:t>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B12 - 2</a:t>
                      </a:r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F6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5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533211">
                <a:tc>
                  <a:txBody>
                    <a:bodyPr/>
                    <a:lstStyle/>
                    <a:p>
                      <a:r>
                        <a:rPr lang="en-US" sz="1100" dirty="0"/>
                        <a:t>F7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A23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B15 – 5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673220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F8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</a:t>
                      </a:r>
                    </a:p>
                    <a:p>
                      <a:r>
                        <a:rPr lang="en-US" sz="1100" dirty="0"/>
                        <a:t>A23 – 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001758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F9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5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592413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FE869D92-2276-4DB5-9D6B-D24AB9E8B428}"/>
              </a:ext>
            </a:extLst>
          </p:cNvPr>
          <p:cNvSpPr txBox="1"/>
          <p:nvPr/>
        </p:nvSpPr>
        <p:spPr>
          <a:xfrm>
            <a:off x="6385476" y="3107118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7A7155-6425-4774-BBE5-789DF359D6FF}"/>
              </a:ext>
            </a:extLst>
          </p:cNvPr>
          <p:cNvSpPr txBox="1"/>
          <p:nvPr/>
        </p:nvSpPr>
        <p:spPr>
          <a:xfrm>
            <a:off x="8020899" y="5003063"/>
            <a:ext cx="1695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Short handed by Minor Penalty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1B2A404-87B2-4F0D-9FF2-E91A7E3A7D41}"/>
              </a:ext>
            </a:extLst>
          </p:cNvPr>
          <p:cNvSpPr txBox="1"/>
          <p:nvPr/>
        </p:nvSpPr>
        <p:spPr>
          <a:xfrm>
            <a:off x="6385476" y="3256748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Returns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076B652-CB06-4F1A-95DB-C41705D504CA}"/>
              </a:ext>
            </a:extLst>
          </p:cNvPr>
          <p:cNvSpPr txBox="1"/>
          <p:nvPr/>
        </p:nvSpPr>
        <p:spPr>
          <a:xfrm>
            <a:off x="7960608" y="3114427"/>
            <a:ext cx="2499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Least amount of time to serve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26A0DF-C3BF-471B-B92B-A06371D28067}"/>
              </a:ext>
            </a:extLst>
          </p:cNvPr>
          <p:cNvSpPr txBox="1"/>
          <p:nvPr/>
        </p:nvSpPr>
        <p:spPr>
          <a:xfrm>
            <a:off x="6385476" y="4010473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Returns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0225B5-6D6E-4458-8671-4C328B23B833}"/>
              </a:ext>
            </a:extLst>
          </p:cNvPr>
          <p:cNvSpPr txBox="1"/>
          <p:nvPr/>
        </p:nvSpPr>
        <p:spPr>
          <a:xfrm>
            <a:off x="6485960" y="5004919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Returns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D2D63-54BD-457F-9F06-740A741D5F47}"/>
              </a:ext>
            </a:extLst>
          </p:cNvPr>
          <p:cNvSpPr txBox="1"/>
          <p:nvPr/>
        </p:nvSpPr>
        <p:spPr>
          <a:xfrm>
            <a:off x="8020899" y="3497037"/>
            <a:ext cx="2499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Least amount of time to serve (and Team A is short handed by minor penalty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2ABC6E-50A8-4052-AA43-A268200923AE}"/>
              </a:ext>
            </a:extLst>
          </p:cNvPr>
          <p:cNvSpPr txBox="1"/>
          <p:nvPr/>
        </p:nvSpPr>
        <p:spPr>
          <a:xfrm>
            <a:off x="8020899" y="4239972"/>
            <a:ext cx="2499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Least amount of time to serve (and Team A is short handed by minor penalty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6C6B91-EBA6-4193-8C4E-B39C8B92FE04}"/>
              </a:ext>
            </a:extLst>
          </p:cNvPr>
          <p:cNvSpPr txBox="1"/>
          <p:nvPr/>
        </p:nvSpPr>
        <p:spPr>
          <a:xfrm>
            <a:off x="6485959" y="5768376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340661-0B4D-4755-9AE2-6730D17EDF6A}"/>
              </a:ext>
            </a:extLst>
          </p:cNvPr>
          <p:cNvSpPr txBox="1"/>
          <p:nvPr/>
        </p:nvSpPr>
        <p:spPr>
          <a:xfrm>
            <a:off x="8081189" y="5768010"/>
            <a:ext cx="1695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Short handed by Minor Penalty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9F662B-58AF-4C6B-9348-2974A8C2F77E}"/>
              </a:ext>
            </a:extLst>
          </p:cNvPr>
          <p:cNvSpPr txBox="1"/>
          <p:nvPr/>
        </p:nvSpPr>
        <p:spPr>
          <a:xfrm>
            <a:off x="6485958" y="4253701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</p:spTree>
    <p:extLst>
      <p:ext uri="{BB962C8B-B14F-4D97-AF65-F5344CB8AC3E}">
        <p14:creationId xmlns:p14="http://schemas.microsoft.com/office/powerpoint/2010/main" val="97990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4B1A7-6CA8-4709-A597-BD4B345D1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Penalty Expiration 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9171EC-5342-447A-9687-B69618B651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410302"/>
              </p:ext>
            </p:extLst>
          </p:nvPr>
        </p:nvGraphicFramePr>
        <p:xfrm>
          <a:off x="838200" y="1263569"/>
          <a:ext cx="9742810" cy="5437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49">
                  <a:extLst>
                    <a:ext uri="{9D8B030D-6E8A-4147-A177-3AD203B41FA5}">
                      <a16:colId xmlns:a16="http://schemas.microsoft.com/office/drawing/2014/main" val="675363059"/>
                    </a:ext>
                  </a:extLst>
                </a:gridCol>
                <a:gridCol w="1239141">
                  <a:extLst>
                    <a:ext uri="{9D8B030D-6E8A-4147-A177-3AD203B41FA5}">
                      <a16:colId xmlns:a16="http://schemas.microsoft.com/office/drawing/2014/main" val="3460848319"/>
                    </a:ext>
                  </a:extLst>
                </a:gridCol>
                <a:gridCol w="1768150">
                  <a:extLst>
                    <a:ext uri="{9D8B030D-6E8A-4147-A177-3AD203B41FA5}">
                      <a16:colId xmlns:a16="http://schemas.microsoft.com/office/drawing/2014/main" val="4043151534"/>
                    </a:ext>
                  </a:extLst>
                </a:gridCol>
                <a:gridCol w="1487156">
                  <a:extLst>
                    <a:ext uri="{9D8B030D-6E8A-4147-A177-3AD203B41FA5}">
                      <a16:colId xmlns:a16="http://schemas.microsoft.com/office/drawing/2014/main" val="4129891371"/>
                    </a:ext>
                  </a:extLst>
                </a:gridCol>
                <a:gridCol w="1587640">
                  <a:extLst>
                    <a:ext uri="{9D8B030D-6E8A-4147-A177-3AD203B41FA5}">
                      <a16:colId xmlns:a16="http://schemas.microsoft.com/office/drawing/2014/main" val="2464048979"/>
                    </a:ext>
                  </a:extLst>
                </a:gridCol>
                <a:gridCol w="2532074">
                  <a:extLst>
                    <a:ext uri="{9D8B030D-6E8A-4147-A177-3AD203B41FA5}">
                      <a16:colId xmlns:a16="http://schemas.microsoft.com/office/drawing/2014/main" val="3161257772"/>
                    </a:ext>
                  </a:extLst>
                </a:gridCol>
              </a:tblGrid>
              <a:tr h="885611">
                <a:tc>
                  <a:txBody>
                    <a:bodyPr/>
                    <a:lstStyle/>
                    <a:p>
                      <a:r>
                        <a:rPr lang="en-US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Team B</a:t>
                      </a:r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Remarks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364942"/>
                  </a:ext>
                </a:extLst>
              </a:tr>
              <a:tr h="377348">
                <a:tc gridSpan="6"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F Unequal number of Players – combination of Minor and Majors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90081"/>
                  </a:ext>
                </a:extLst>
              </a:tr>
              <a:tr h="730494">
                <a:tc>
                  <a:txBody>
                    <a:bodyPr/>
                    <a:lstStyle/>
                    <a:p>
                      <a:r>
                        <a:rPr lang="en-US" sz="1100" dirty="0"/>
                        <a:t>F10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B12 - 2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9621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/>
                        <a:t>F11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5</a:t>
                      </a:r>
                    </a:p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97375"/>
                  </a:ext>
                </a:extLst>
              </a:tr>
              <a:tr h="533211">
                <a:tc>
                  <a:txBody>
                    <a:bodyPr/>
                    <a:lstStyle/>
                    <a:p>
                      <a:r>
                        <a:rPr lang="en-US" sz="1100" dirty="0"/>
                        <a:t>F12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2+2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A23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673220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F13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3:15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3:45</a:t>
                      </a:r>
                    </a:p>
                    <a:p>
                      <a:r>
                        <a:rPr lang="en-US" sz="1100" dirty="0"/>
                        <a:t>4:00</a:t>
                      </a:r>
                    </a:p>
                    <a:p>
                      <a:r>
                        <a:rPr lang="en-US" sz="1100" dirty="0"/>
                        <a:t>4:30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 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A6 – 2(D*)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Goal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001758"/>
                  </a:ext>
                </a:extLst>
              </a:tr>
              <a:tr h="203940">
                <a:tc>
                  <a:txBody>
                    <a:bodyPr/>
                    <a:lstStyle/>
                    <a:p>
                      <a:r>
                        <a:rPr lang="en-US" sz="1100" dirty="0"/>
                        <a:t>F14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3:00</a:t>
                      </a:r>
                    </a:p>
                    <a:p>
                      <a:r>
                        <a:rPr lang="en-US" sz="1100" dirty="0"/>
                        <a:t>3:15</a:t>
                      </a:r>
                    </a:p>
                    <a:p>
                      <a:r>
                        <a:rPr lang="en-US" sz="1100" dirty="0"/>
                        <a:t>3:30</a:t>
                      </a:r>
                    </a:p>
                    <a:p>
                      <a:r>
                        <a:rPr lang="en-US" sz="1100" dirty="0"/>
                        <a:t>5:10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A15 – 2</a:t>
                      </a:r>
                    </a:p>
                    <a:p>
                      <a:r>
                        <a:rPr lang="en-US" sz="1100" dirty="0"/>
                        <a:t>A23 – 2</a:t>
                      </a:r>
                    </a:p>
                    <a:p>
                      <a:r>
                        <a:rPr lang="en-US" sz="1100" dirty="0"/>
                        <a:t>A6 –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B12 – 2</a:t>
                      </a:r>
                    </a:p>
                    <a:p>
                      <a:endParaRPr lang="en-US" sz="1100" dirty="0"/>
                    </a:p>
                    <a:p>
                      <a:r>
                        <a:rPr lang="en-US" sz="1100" dirty="0"/>
                        <a:t>B3 – 2</a:t>
                      </a:r>
                    </a:p>
                    <a:p>
                      <a:r>
                        <a:rPr lang="en-US" sz="1100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592413"/>
                  </a:ext>
                </a:extLst>
              </a:tr>
            </a:tbl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FE869D92-2276-4DB5-9D6B-D24AB9E8B428}"/>
              </a:ext>
            </a:extLst>
          </p:cNvPr>
          <p:cNvSpPr txBox="1"/>
          <p:nvPr/>
        </p:nvSpPr>
        <p:spPr>
          <a:xfrm>
            <a:off x="6385476" y="2472187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7A7155-6425-4774-BBE5-789DF359D6FF}"/>
              </a:ext>
            </a:extLst>
          </p:cNvPr>
          <p:cNvSpPr txBox="1"/>
          <p:nvPr/>
        </p:nvSpPr>
        <p:spPr>
          <a:xfrm>
            <a:off x="8020898" y="5308700"/>
            <a:ext cx="23188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The Penalty to A6 begins at 4:00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076B652-CB06-4F1A-95DB-C41705D504CA}"/>
              </a:ext>
            </a:extLst>
          </p:cNvPr>
          <p:cNvSpPr txBox="1"/>
          <p:nvPr/>
        </p:nvSpPr>
        <p:spPr>
          <a:xfrm>
            <a:off x="8020899" y="2511489"/>
            <a:ext cx="2499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Short handed by minor penalty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26A0DF-C3BF-471B-B92B-A06371D28067}"/>
              </a:ext>
            </a:extLst>
          </p:cNvPr>
          <p:cNvSpPr txBox="1"/>
          <p:nvPr/>
        </p:nvSpPr>
        <p:spPr>
          <a:xfrm>
            <a:off x="6400252" y="3305913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D0225B5-6D6E-4458-8671-4C328B23B833}"/>
              </a:ext>
            </a:extLst>
          </p:cNvPr>
          <p:cNvSpPr txBox="1"/>
          <p:nvPr/>
        </p:nvSpPr>
        <p:spPr>
          <a:xfrm>
            <a:off x="6400252" y="5464728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A15 Returns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AD2D63-54BD-457F-9F06-740A741D5F47}"/>
              </a:ext>
            </a:extLst>
          </p:cNvPr>
          <p:cNvSpPr txBox="1"/>
          <p:nvPr/>
        </p:nvSpPr>
        <p:spPr>
          <a:xfrm>
            <a:off x="8020899" y="3317952"/>
            <a:ext cx="2499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Least amount of time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2ABC6E-50A8-4052-AA43-A268200923AE}"/>
              </a:ext>
            </a:extLst>
          </p:cNvPr>
          <p:cNvSpPr txBox="1"/>
          <p:nvPr/>
        </p:nvSpPr>
        <p:spPr>
          <a:xfrm>
            <a:off x="8020899" y="4060696"/>
            <a:ext cx="24998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First Minor to A15 ends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6C6B91-EBA6-4193-8C4E-B39C8B92FE04}"/>
              </a:ext>
            </a:extLst>
          </p:cNvPr>
          <p:cNvSpPr txBox="1"/>
          <p:nvPr/>
        </p:nvSpPr>
        <p:spPr>
          <a:xfrm>
            <a:off x="6400252" y="5700188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Returns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340661-0B4D-4755-9AE2-6730D17EDF6A}"/>
              </a:ext>
            </a:extLst>
          </p:cNvPr>
          <p:cNvSpPr txBox="1"/>
          <p:nvPr/>
        </p:nvSpPr>
        <p:spPr>
          <a:xfrm>
            <a:off x="8020898" y="5923399"/>
            <a:ext cx="2560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Penalties to A6 and B3 are not on the clock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19F662B-58AF-4C6B-9348-2974A8C2F77E}"/>
              </a:ext>
            </a:extLst>
          </p:cNvPr>
          <p:cNvSpPr txBox="1"/>
          <p:nvPr/>
        </p:nvSpPr>
        <p:spPr>
          <a:xfrm>
            <a:off x="6400252" y="4041191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No Player Returns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BE27460-131B-4DBB-956D-11E28DCD4E7C}"/>
              </a:ext>
            </a:extLst>
          </p:cNvPr>
          <p:cNvSpPr txBox="1"/>
          <p:nvPr/>
        </p:nvSpPr>
        <p:spPr>
          <a:xfrm>
            <a:off x="8020898" y="5634361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Least Amount of Time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CA2EA98-0DD7-4BF9-8906-325F8146114A}"/>
              </a:ext>
            </a:extLst>
          </p:cNvPr>
          <p:cNvSpPr txBox="1"/>
          <p:nvPr/>
        </p:nvSpPr>
        <p:spPr>
          <a:xfrm>
            <a:off x="6400252" y="5923393"/>
            <a:ext cx="16957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A23 Returns</a:t>
            </a:r>
          </a:p>
        </p:txBody>
      </p:sp>
    </p:spTree>
    <p:extLst>
      <p:ext uri="{BB962C8B-B14F-4D97-AF65-F5344CB8AC3E}">
        <p14:creationId xmlns:p14="http://schemas.microsoft.com/office/powerpoint/2010/main" val="1788105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08EC9698A9A2418682F4C6D3F85240" ma:contentTypeVersion="4" ma:contentTypeDescription="Create a new document." ma:contentTypeScope="" ma:versionID="2433345f02a8fe9256d3fc2489800126">
  <xsd:schema xmlns:xsd="http://www.w3.org/2001/XMLSchema" xmlns:xs="http://www.w3.org/2001/XMLSchema" xmlns:p="http://schemas.microsoft.com/office/2006/metadata/properties" xmlns:ns2="bb4a2bd3-aebc-4180-8250-6865c030ed2c" targetNamespace="http://schemas.microsoft.com/office/2006/metadata/properties" ma:root="true" ma:fieldsID="fdbd937ad5a0a0fc91156a83900c848d" ns2:_="">
    <xsd:import namespace="bb4a2bd3-aebc-4180-8250-6865c030ed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a2bd3-aebc-4180-8250-6865c030ed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3D4299F-FA56-4A9D-8F54-D74E8D9E39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a2bd3-aebc-4180-8250-6865c030ed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3728FE-D19A-452F-BFC2-7BCF4B86E7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5DFE1B-D6A5-41EF-92D9-678C152D5113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bb4a2bd3-aebc-4180-8250-6865c030ed2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3416</TotalTime>
  <Words>3145</Words>
  <Application>Microsoft Office PowerPoint</Application>
  <PresentationFormat>Widescreen</PresentationFormat>
  <Paragraphs>1066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Minor Penalty Expiration Criteria</vt:lpstr>
      <vt:lpstr>Minor Penalty Expiration Examples</vt:lpstr>
      <vt:lpstr>Minor Penalty Expiration Examples</vt:lpstr>
      <vt:lpstr>Minor Penalty Expiration Examples</vt:lpstr>
      <vt:lpstr>Minor Penalty Expiration Examples</vt:lpstr>
      <vt:lpstr>Minor Penalty Expiration Examples</vt:lpstr>
      <vt:lpstr>Minor Penalty Expiration Examples</vt:lpstr>
      <vt:lpstr>Minor Penalty Expiration Examples</vt:lpstr>
      <vt:lpstr>Minor Penalty Expiration Examples</vt:lpstr>
      <vt:lpstr>Minor Penalty Expiration Examples</vt:lpstr>
      <vt:lpstr>Minor Penalty Expiration Examples</vt:lpstr>
      <vt:lpstr>Minor Penalty Expiration Examples</vt:lpstr>
      <vt:lpstr>Minor Penalty Expiration Examples</vt:lpstr>
      <vt:lpstr>Minor Penalty Expiration Examples</vt:lpstr>
      <vt:lpstr>Coincidental Penalties</vt:lpstr>
      <vt:lpstr>Coincidental Penalties</vt:lpstr>
      <vt:lpstr>Coincidental Penalties</vt:lpstr>
      <vt:lpstr>Coincidental Penalties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Reynolds</dc:creator>
  <cp:lastModifiedBy>Andrew Reynolds</cp:lastModifiedBy>
  <cp:revision>1</cp:revision>
  <dcterms:created xsi:type="dcterms:W3CDTF">2022-02-14T01:08:00Z</dcterms:created>
  <dcterms:modified xsi:type="dcterms:W3CDTF">2022-02-16T10:04:21Z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d5e99f8-eb7e-49ba-a7c1-f39b47f94f35_Enabled">
    <vt:lpwstr>true</vt:lpwstr>
  </property>
  <property fmtid="{D5CDD505-2E9C-101B-9397-08002B2CF9AE}" pid="3" name="MSIP_Label_dd5e99f8-eb7e-49ba-a7c1-f39b47f94f35_SetDate">
    <vt:lpwstr>2022-02-14T01:08:00Z</vt:lpwstr>
  </property>
  <property fmtid="{D5CDD505-2E9C-101B-9397-08002B2CF9AE}" pid="4" name="MSIP_Label_dd5e99f8-eb7e-49ba-a7c1-f39b47f94f35_Method">
    <vt:lpwstr>Standard</vt:lpwstr>
  </property>
  <property fmtid="{D5CDD505-2E9C-101B-9397-08002B2CF9AE}" pid="5" name="MSIP_Label_dd5e99f8-eb7e-49ba-a7c1-f39b47f94f35_Name">
    <vt:lpwstr>Operational</vt:lpwstr>
  </property>
  <property fmtid="{D5CDD505-2E9C-101B-9397-08002B2CF9AE}" pid="6" name="MSIP_Label_dd5e99f8-eb7e-49ba-a7c1-f39b47f94f35_SiteId">
    <vt:lpwstr>e7549887-86bb-4406-a9de-d9f0b6e973f2</vt:lpwstr>
  </property>
  <property fmtid="{D5CDD505-2E9C-101B-9397-08002B2CF9AE}" pid="7" name="MSIP_Label_dd5e99f8-eb7e-49ba-a7c1-f39b47f94f35_ActionId">
    <vt:lpwstr>e8569f8b-4178-4829-940f-35e08c2d8a30</vt:lpwstr>
  </property>
  <property fmtid="{D5CDD505-2E9C-101B-9397-08002B2CF9AE}" pid="8" name="MSIP_Label_dd5e99f8-eb7e-49ba-a7c1-f39b47f94f35_ContentBits">
    <vt:lpwstr>0</vt:lpwstr>
  </property>
  <property fmtid="{D5CDD505-2E9C-101B-9397-08002B2CF9AE}" pid="9" name="ContentTypeId">
    <vt:lpwstr>0x0101003108EC9698A9A2418682F4C6D3F85240</vt:lpwstr>
  </property>
</Properties>
</file>